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7" r:id="rId52"/>
    <p:sldId id="308" r:id="rId53"/>
    <p:sldId id="309" r:id="rId54"/>
    <p:sldId id="310" r:id="rId55"/>
    <p:sldId id="311" r:id="rId56"/>
  </p:sldIdLst>
  <p:sldSz cx="18288000" cy="10287000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  <p:embeddedFont>
      <p:font typeface="Gagalin" panose="020B0604020202020204" charset="0"/>
      <p:regular r:id="rId62"/>
    </p:embeddedFont>
    <p:embeddedFont>
      <p:font typeface="Janmeid" charset="0"/>
      <p:regular r:id="rId63"/>
    </p:embeddedFont>
    <p:embeddedFont>
      <p:font typeface="League Spartan" panose="020B0604020202020204" charset="0"/>
      <p:regular r:id="rId64"/>
    </p:embeddedFont>
    <p:embeddedFont>
      <p:font typeface="Paalalabas Condensed" panose="020B0604020202020204" charset="0"/>
      <p:regular r:id="rId65"/>
    </p:embeddedFont>
    <p:embeddedFont>
      <p:font typeface="Poppins" panose="00000500000000000000" pitchFamily="2" charset="0"/>
      <p:regular r:id="rId66"/>
    </p:embeddedFont>
    <p:embeddedFont>
      <p:font typeface="Poppins Bold" panose="00000800000000000000" charset="0"/>
      <p:regular r:id="rId67"/>
    </p:embeddedFont>
    <p:embeddedFont>
      <p:font typeface="Poppins Bold Italics" panose="020B0604020202020204" charset="0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9F2A36-769D-4899-96FD-D09FFD730DB8}" type="datetimeFigureOut">
              <a:rPr lang="en-IE" smtClean="0"/>
              <a:t>23/09/2026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C0437-E59E-4E53-9B22-D86DF7E2C4D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4087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C0437-E59E-4E53-9B22-D86DF7E2C4DB}" type="slidenum">
              <a:rPr lang="en-IE" smtClean="0"/>
              <a:t>51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1407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8.jpe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svg"/><Relationship Id="rId7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21.jpeg"/><Relationship Id="rId9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13" Type="http://schemas.openxmlformats.org/officeDocument/2006/relationships/image" Target="../media/image39.svg"/><Relationship Id="rId3" Type="http://schemas.openxmlformats.org/officeDocument/2006/relationships/image" Target="../media/image14.png"/><Relationship Id="rId7" Type="http://schemas.openxmlformats.org/officeDocument/2006/relationships/image" Target="../media/image36.png"/><Relationship Id="rId12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11" Type="http://schemas.openxmlformats.org/officeDocument/2006/relationships/image" Target="../media/image8.png"/><Relationship Id="rId5" Type="http://schemas.openxmlformats.org/officeDocument/2006/relationships/image" Target="../media/image34.png"/><Relationship Id="rId10" Type="http://schemas.openxmlformats.org/officeDocument/2006/relationships/image" Target="../media/image7.svg"/><Relationship Id="rId4" Type="http://schemas.openxmlformats.org/officeDocument/2006/relationships/image" Target="../media/image15.sv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7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45.jpe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3.svg"/><Relationship Id="rId7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3" Type="http://schemas.openxmlformats.org/officeDocument/2006/relationships/image" Target="../media/image20.svg"/><Relationship Id="rId7" Type="http://schemas.openxmlformats.org/officeDocument/2006/relationships/image" Target="../media/image61.svg"/><Relationship Id="rId12" Type="http://schemas.openxmlformats.org/officeDocument/2006/relationships/image" Target="../media/image6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15.svg"/><Relationship Id="rId7" Type="http://schemas.openxmlformats.org/officeDocument/2006/relationships/image" Target="../media/image7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sv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17.svg"/><Relationship Id="rId7" Type="http://schemas.openxmlformats.org/officeDocument/2006/relationships/image" Target="../media/image78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svg"/><Relationship Id="rId7" Type="http://schemas.openxmlformats.org/officeDocument/2006/relationships/image" Target="../media/image53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81.svg"/><Relationship Id="rId4" Type="http://schemas.openxmlformats.org/officeDocument/2006/relationships/image" Target="../media/image80.png"/><Relationship Id="rId9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17.svg"/><Relationship Id="rId7" Type="http://schemas.openxmlformats.org/officeDocument/2006/relationships/image" Target="../media/image86.png"/><Relationship Id="rId12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76.svg"/><Relationship Id="rId5" Type="http://schemas.openxmlformats.org/officeDocument/2006/relationships/image" Target="../media/image84.svg"/><Relationship Id="rId10" Type="http://schemas.openxmlformats.org/officeDocument/2006/relationships/image" Target="../media/image75.png"/><Relationship Id="rId4" Type="http://schemas.openxmlformats.org/officeDocument/2006/relationships/image" Target="../media/image83.png"/><Relationship Id="rId9" Type="http://schemas.openxmlformats.org/officeDocument/2006/relationships/image" Target="../media/image8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9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90.svg"/><Relationship Id="rId4" Type="http://schemas.openxmlformats.org/officeDocument/2006/relationships/image" Target="../media/image8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svg"/><Relationship Id="rId3" Type="http://schemas.openxmlformats.org/officeDocument/2006/relationships/image" Target="../media/image93.svg"/><Relationship Id="rId7" Type="http://schemas.openxmlformats.org/officeDocument/2006/relationships/image" Target="../media/image96.png"/><Relationship Id="rId12" Type="http://schemas.openxmlformats.org/officeDocument/2006/relationships/image" Target="../media/image101.png"/><Relationship Id="rId2" Type="http://schemas.openxmlformats.org/officeDocument/2006/relationships/image" Target="../media/image92.png"/><Relationship Id="rId16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svg"/><Relationship Id="rId11" Type="http://schemas.openxmlformats.org/officeDocument/2006/relationships/image" Target="../media/image100.png"/><Relationship Id="rId5" Type="http://schemas.openxmlformats.org/officeDocument/2006/relationships/image" Target="../media/image94.png"/><Relationship Id="rId15" Type="http://schemas.openxmlformats.org/officeDocument/2006/relationships/image" Target="../media/image104.svg"/><Relationship Id="rId10" Type="http://schemas.openxmlformats.org/officeDocument/2006/relationships/image" Target="../media/image99.svg"/><Relationship Id="rId4" Type="http://schemas.openxmlformats.org/officeDocument/2006/relationships/image" Target="../media/image8.png"/><Relationship Id="rId9" Type="http://schemas.openxmlformats.org/officeDocument/2006/relationships/image" Target="../media/image98.png"/><Relationship Id="rId14" Type="http://schemas.openxmlformats.org/officeDocument/2006/relationships/image" Target="../media/image10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1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svg"/><Relationship Id="rId5" Type="http://schemas.openxmlformats.org/officeDocument/2006/relationships/image" Target="../media/image139.png"/><Relationship Id="rId4" Type="http://schemas.openxmlformats.org/officeDocument/2006/relationships/image" Target="../media/image138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svg"/><Relationship Id="rId4" Type="http://schemas.openxmlformats.org/officeDocument/2006/relationships/image" Target="../media/image1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3" Type="http://schemas.openxmlformats.org/officeDocument/2006/relationships/image" Target="../media/image53.svg"/><Relationship Id="rId7" Type="http://schemas.openxmlformats.org/officeDocument/2006/relationships/image" Target="../media/image14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49.pn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15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51.jpe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15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53.jpe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55.pn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56.jpe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7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1.jpe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160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59.jpeg"/><Relationship Id="rId5" Type="http://schemas.openxmlformats.org/officeDocument/2006/relationships/image" Target="../media/image15.svg"/><Relationship Id="rId10" Type="http://schemas.openxmlformats.org/officeDocument/2006/relationships/image" Target="../media/image8.png"/><Relationship Id="rId4" Type="http://schemas.openxmlformats.org/officeDocument/2006/relationships/image" Target="../media/image14.png"/><Relationship Id="rId9" Type="http://schemas.openxmlformats.org/officeDocument/2006/relationships/image" Target="../media/image158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68.png"/><Relationship Id="rId3" Type="http://schemas.openxmlformats.org/officeDocument/2006/relationships/image" Target="../media/image163.svg"/><Relationship Id="rId7" Type="http://schemas.openxmlformats.org/officeDocument/2006/relationships/image" Target="../media/image17.svg"/><Relationship Id="rId12" Type="http://schemas.openxmlformats.org/officeDocument/2006/relationships/image" Target="../media/image167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66.png"/><Relationship Id="rId5" Type="http://schemas.openxmlformats.org/officeDocument/2006/relationships/image" Target="../media/image165.svg"/><Relationship Id="rId10" Type="http://schemas.openxmlformats.org/officeDocument/2006/relationships/image" Target="../media/image8.png"/><Relationship Id="rId4" Type="http://schemas.openxmlformats.org/officeDocument/2006/relationships/image" Target="../media/image164.png"/><Relationship Id="rId9" Type="http://schemas.openxmlformats.org/officeDocument/2006/relationships/image" Target="../media/image7.svg"/><Relationship Id="rId14" Type="http://schemas.openxmlformats.org/officeDocument/2006/relationships/image" Target="../media/image169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svg"/><Relationship Id="rId3" Type="http://schemas.openxmlformats.org/officeDocument/2006/relationships/image" Target="../media/image171.svg"/><Relationship Id="rId7" Type="http://schemas.openxmlformats.org/officeDocument/2006/relationships/image" Target="../media/image162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svg"/><Relationship Id="rId5" Type="http://schemas.openxmlformats.org/officeDocument/2006/relationships/image" Target="../media/image173.png"/><Relationship Id="rId10" Type="http://schemas.openxmlformats.org/officeDocument/2006/relationships/image" Target="../media/image175.jpeg"/><Relationship Id="rId4" Type="http://schemas.openxmlformats.org/officeDocument/2006/relationships/image" Target="../media/image172.jpeg"/><Relationship Id="rId9" Type="http://schemas.openxmlformats.org/officeDocument/2006/relationships/image" Target="../media/image16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77.jpeg"/><Relationship Id="rId3" Type="http://schemas.openxmlformats.org/officeDocument/2006/relationships/image" Target="../media/image163.svg"/><Relationship Id="rId7" Type="http://schemas.openxmlformats.org/officeDocument/2006/relationships/image" Target="../media/image17.svg"/><Relationship Id="rId12" Type="http://schemas.openxmlformats.org/officeDocument/2006/relationships/image" Target="../media/image176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166.png"/><Relationship Id="rId5" Type="http://schemas.openxmlformats.org/officeDocument/2006/relationships/image" Target="../media/image165.svg"/><Relationship Id="rId10" Type="http://schemas.openxmlformats.org/officeDocument/2006/relationships/image" Target="../media/image8.png"/><Relationship Id="rId4" Type="http://schemas.openxmlformats.org/officeDocument/2006/relationships/image" Target="../media/image164.png"/><Relationship Id="rId9" Type="http://schemas.openxmlformats.org/officeDocument/2006/relationships/image" Target="../media/image7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81.svg"/><Relationship Id="rId3" Type="http://schemas.openxmlformats.org/officeDocument/2006/relationships/image" Target="../media/image163.svg"/><Relationship Id="rId7" Type="http://schemas.openxmlformats.org/officeDocument/2006/relationships/image" Target="../media/image7.svg"/><Relationship Id="rId12" Type="http://schemas.openxmlformats.org/officeDocument/2006/relationships/image" Target="../media/image180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79.svg"/><Relationship Id="rId5" Type="http://schemas.openxmlformats.org/officeDocument/2006/relationships/image" Target="../media/image165.svg"/><Relationship Id="rId10" Type="http://schemas.openxmlformats.org/officeDocument/2006/relationships/image" Target="../media/image178.png"/><Relationship Id="rId4" Type="http://schemas.openxmlformats.org/officeDocument/2006/relationships/image" Target="../media/image164.png"/><Relationship Id="rId9" Type="http://schemas.openxmlformats.org/officeDocument/2006/relationships/image" Target="../media/image166.png"/><Relationship Id="rId14" Type="http://schemas.openxmlformats.org/officeDocument/2006/relationships/image" Target="../media/image18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12" Type="http://schemas.openxmlformats.org/officeDocument/2006/relationships/image" Target="../media/image18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85.png"/><Relationship Id="rId5" Type="http://schemas.openxmlformats.org/officeDocument/2006/relationships/image" Target="../media/image15.svg"/><Relationship Id="rId10" Type="http://schemas.openxmlformats.org/officeDocument/2006/relationships/image" Target="../media/image184.svg"/><Relationship Id="rId4" Type="http://schemas.openxmlformats.org/officeDocument/2006/relationships/image" Target="../media/image14.png"/><Relationship Id="rId9" Type="http://schemas.openxmlformats.org/officeDocument/2006/relationships/image" Target="../media/image18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5.svg"/><Relationship Id="rId10" Type="http://schemas.openxmlformats.org/officeDocument/2006/relationships/image" Target="../media/image188.svg"/><Relationship Id="rId4" Type="http://schemas.openxmlformats.org/officeDocument/2006/relationships/image" Target="../media/image14.png"/><Relationship Id="rId9" Type="http://schemas.openxmlformats.org/officeDocument/2006/relationships/image" Target="../media/image18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6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svg"/><Relationship Id="rId7" Type="http://schemas.openxmlformats.org/officeDocument/2006/relationships/image" Target="../media/image190.svg"/><Relationship Id="rId12" Type="http://schemas.openxmlformats.org/officeDocument/2006/relationships/image" Target="../media/image194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png"/><Relationship Id="rId11" Type="http://schemas.openxmlformats.org/officeDocument/2006/relationships/image" Target="../media/image193.png"/><Relationship Id="rId5" Type="http://schemas.openxmlformats.org/officeDocument/2006/relationships/image" Target="../media/image15.svg"/><Relationship Id="rId10" Type="http://schemas.openxmlformats.org/officeDocument/2006/relationships/image" Target="../media/image192.svg"/><Relationship Id="rId4" Type="http://schemas.openxmlformats.org/officeDocument/2006/relationships/image" Target="../media/image14.png"/><Relationship Id="rId9" Type="http://schemas.openxmlformats.org/officeDocument/2006/relationships/image" Target="../media/image19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99.png"/><Relationship Id="rId3" Type="http://schemas.openxmlformats.org/officeDocument/2006/relationships/image" Target="../media/image13.svg"/><Relationship Id="rId7" Type="http://schemas.openxmlformats.org/officeDocument/2006/relationships/image" Target="../media/image190.svg"/><Relationship Id="rId12" Type="http://schemas.openxmlformats.org/officeDocument/2006/relationships/image" Target="../media/image198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9.png"/><Relationship Id="rId11" Type="http://schemas.openxmlformats.org/officeDocument/2006/relationships/image" Target="../media/image197.png"/><Relationship Id="rId5" Type="http://schemas.openxmlformats.org/officeDocument/2006/relationships/image" Target="../media/image15.svg"/><Relationship Id="rId10" Type="http://schemas.openxmlformats.org/officeDocument/2006/relationships/image" Target="../media/image196.svg"/><Relationship Id="rId4" Type="http://schemas.openxmlformats.org/officeDocument/2006/relationships/image" Target="../media/image14.png"/><Relationship Id="rId9" Type="http://schemas.openxmlformats.org/officeDocument/2006/relationships/image" Target="../media/image195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svg"/><Relationship Id="rId3" Type="http://schemas.openxmlformats.org/officeDocument/2006/relationships/image" Target="../media/image41.svg"/><Relationship Id="rId7" Type="http://schemas.openxmlformats.org/officeDocument/2006/relationships/image" Target="../media/image20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01.svg"/><Relationship Id="rId4" Type="http://schemas.openxmlformats.org/officeDocument/2006/relationships/image" Target="../media/image20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mailto:office@olss.ie" TargetMode="External"/><Relationship Id="rId3" Type="http://schemas.openxmlformats.org/officeDocument/2006/relationships/image" Target="../media/image205.svg"/><Relationship Id="rId7" Type="http://schemas.openxmlformats.org/officeDocument/2006/relationships/image" Target="../media/image1.png"/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7.svg"/><Relationship Id="rId5" Type="http://schemas.openxmlformats.org/officeDocument/2006/relationships/image" Target="../media/image206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8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51455" y="-1851536"/>
            <a:ext cx="10039979" cy="13046126"/>
            <a:chOff x="0" y="0"/>
            <a:chExt cx="13386638" cy="173948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86688" cy="17394810"/>
            </a:xfrm>
            <a:custGeom>
              <a:avLst/>
              <a:gdLst/>
              <a:ahLst/>
              <a:cxnLst/>
              <a:rect l="l" t="t" r="r" b="b"/>
              <a:pathLst>
                <a:path w="13386688" h="17394810">
                  <a:moveTo>
                    <a:pt x="0" y="0"/>
                  </a:moveTo>
                  <a:lnTo>
                    <a:pt x="13386688" y="0"/>
                  </a:lnTo>
                  <a:lnTo>
                    <a:pt x="13386688" y="17394810"/>
                  </a:lnTo>
                  <a:lnTo>
                    <a:pt x="0" y="17394810"/>
                  </a:lnTo>
                  <a:close/>
                </a:path>
              </a:pathLst>
            </a:custGeom>
            <a:blipFill>
              <a:blip r:embed="rId2"/>
              <a:stretch>
                <a:fillRect l="-47391" r="-4739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flipV="1">
            <a:off x="9051455" y="0"/>
            <a:ext cx="2677973" cy="2671277"/>
          </a:xfrm>
          <a:custGeom>
            <a:avLst/>
            <a:gdLst/>
            <a:ahLst/>
            <a:cxnLst/>
            <a:rect l="l" t="t" r="r" b="b"/>
            <a:pathLst>
              <a:path w="2677973" h="2671277">
                <a:moveTo>
                  <a:pt x="0" y="2671277"/>
                </a:moveTo>
                <a:lnTo>
                  <a:pt x="2677973" y="2671277"/>
                </a:lnTo>
                <a:lnTo>
                  <a:pt x="2677973" y="0"/>
                </a:lnTo>
                <a:lnTo>
                  <a:pt x="0" y="0"/>
                </a:lnTo>
                <a:lnTo>
                  <a:pt x="0" y="2671277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5646544" y="4672355"/>
            <a:ext cx="8798662" cy="2430628"/>
          </a:xfrm>
          <a:custGeom>
            <a:avLst/>
            <a:gdLst/>
            <a:ahLst/>
            <a:cxnLst/>
            <a:rect l="l" t="t" r="r" b="b"/>
            <a:pathLst>
              <a:path w="8798662" h="2430628">
                <a:moveTo>
                  <a:pt x="0" y="0"/>
                </a:moveTo>
                <a:lnTo>
                  <a:pt x="8798661" y="0"/>
                </a:lnTo>
                <a:lnTo>
                  <a:pt x="8798661" y="2430628"/>
                </a:lnTo>
                <a:lnTo>
                  <a:pt x="0" y="24306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37" b="-3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643490" y="6854400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8724586" y="6973395"/>
            <a:ext cx="2880531" cy="2880531"/>
            <a:chOff x="0" y="0"/>
            <a:chExt cx="3840709" cy="38407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94281" y="370418"/>
            <a:ext cx="9387888" cy="2487787"/>
            <a:chOff x="0" y="0"/>
            <a:chExt cx="12517184" cy="33170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517120" cy="3317113"/>
            </a:xfrm>
            <a:custGeom>
              <a:avLst/>
              <a:gdLst/>
              <a:ahLst/>
              <a:cxnLst/>
              <a:rect l="l" t="t" r="r" b="b"/>
              <a:pathLst>
                <a:path w="12517120" h="3317113">
                  <a:moveTo>
                    <a:pt x="0" y="0"/>
                  </a:moveTo>
                  <a:lnTo>
                    <a:pt x="12517120" y="0"/>
                  </a:lnTo>
                  <a:lnTo>
                    <a:pt x="12517120" y="3317113"/>
                  </a:lnTo>
                  <a:lnTo>
                    <a:pt x="0" y="3317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5" r="-85" b="1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rot="131880">
            <a:off x="422853" y="3416789"/>
            <a:ext cx="9357017" cy="4070309"/>
          </a:xfrm>
          <a:custGeom>
            <a:avLst/>
            <a:gdLst/>
            <a:ahLst/>
            <a:cxnLst/>
            <a:rect l="l" t="t" r="r" b="b"/>
            <a:pathLst>
              <a:path w="9357017" h="4070309">
                <a:moveTo>
                  <a:pt x="0" y="0"/>
                </a:moveTo>
                <a:lnTo>
                  <a:pt x="9357017" y="0"/>
                </a:lnTo>
                <a:lnTo>
                  <a:pt x="9357017" y="4070309"/>
                </a:lnTo>
                <a:lnTo>
                  <a:pt x="0" y="40703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396" b="-396"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48253" y="8302123"/>
            <a:ext cx="7828293" cy="145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8"/>
              </a:lnSpc>
            </a:pPr>
            <a:r>
              <a:rPr lang="en-US" sz="452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Our Lady’s Secondary School, Castleblayney</a:t>
            </a:r>
          </a:p>
        </p:txBody>
      </p:sp>
      <p:sp>
        <p:nvSpPr>
          <p:cNvPr id="13" name="TextBox 13"/>
          <p:cNvSpPr txBox="1"/>
          <p:nvPr/>
        </p:nvSpPr>
        <p:spPr>
          <a:xfrm rot="255300">
            <a:off x="1974829" y="4061117"/>
            <a:ext cx="7237162" cy="285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8"/>
              </a:lnSpc>
            </a:pPr>
            <a:r>
              <a:rPr lang="en-US" sz="4698">
                <a:solidFill>
                  <a:srgbClr val="2A3032"/>
                </a:solidFill>
                <a:latin typeface="Gagalin"/>
                <a:ea typeface="Gagalin"/>
                <a:cs typeface="Gagalin"/>
                <a:sym typeface="Gagalin"/>
              </a:rPr>
              <a:t>To the Parents / Guardians </a:t>
            </a:r>
          </a:p>
          <a:p>
            <a:pPr algn="ctr">
              <a:lnSpc>
                <a:spcPts val="5638"/>
              </a:lnSpc>
            </a:pPr>
            <a:r>
              <a:rPr lang="en-US" sz="4698">
                <a:solidFill>
                  <a:srgbClr val="2A3032"/>
                </a:solidFill>
                <a:latin typeface="Gagalin"/>
                <a:ea typeface="Gagalin"/>
                <a:cs typeface="Gagalin"/>
                <a:sym typeface="Gagalin"/>
              </a:rPr>
              <a:t>of Incoming 1st Years 2027</a:t>
            </a:r>
          </a:p>
          <a:p>
            <a:pPr algn="ctr">
              <a:lnSpc>
                <a:spcPts val="5638"/>
              </a:lnSpc>
            </a:pPr>
            <a:endParaRPr lang="en-US" sz="4698">
              <a:solidFill>
                <a:srgbClr val="2A3032"/>
              </a:solidFill>
              <a:latin typeface="Gagalin"/>
              <a:ea typeface="Gagalin"/>
              <a:cs typeface="Gagalin"/>
              <a:sym typeface="Gagali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789861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141503" y="7041604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222599" y="7160600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699272" y="540820"/>
            <a:ext cx="6365538" cy="8892511"/>
            <a:chOff x="0" y="0"/>
            <a:chExt cx="8487385" cy="118566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87410" cy="11856720"/>
            </a:xfrm>
            <a:custGeom>
              <a:avLst/>
              <a:gdLst/>
              <a:ahLst/>
              <a:cxnLst/>
              <a:rect l="l" t="t" r="r" b="b"/>
              <a:pathLst>
                <a:path w="8487410" h="11856720">
                  <a:moveTo>
                    <a:pt x="0" y="0"/>
                  </a:moveTo>
                  <a:lnTo>
                    <a:pt x="8487410" y="0"/>
                  </a:lnTo>
                  <a:lnTo>
                    <a:pt x="8487410" y="11856720"/>
                  </a:lnTo>
                  <a:lnTo>
                    <a:pt x="0" y="118567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2386" r="-238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227658" y="2492969"/>
            <a:ext cx="7222979" cy="694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Academics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Extra Curricular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Student Support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Positive Student - Teacher Relationships</a:t>
            </a:r>
          </a:p>
          <a:p>
            <a:pPr marL="914273" lvl="2" indent="-304758" algn="l">
              <a:lnSpc>
                <a:spcPts val="8798"/>
              </a:lnSpc>
            </a:pPr>
            <a:endParaRPr lang="en-US" sz="3999">
              <a:solidFill>
                <a:srgbClr val="2E2E2E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652854" y="1044435"/>
            <a:ext cx="9574587" cy="1047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What Our Lady’s offers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096375"/>
            <a:ext cx="18288000" cy="1407614"/>
          </a:xfrm>
          <a:custGeom>
            <a:avLst/>
            <a:gdLst/>
            <a:ahLst/>
            <a:cxnLst/>
            <a:rect l="l" t="t" r="r" b="b"/>
            <a:pathLst>
              <a:path w="18288000" h="1407614">
                <a:moveTo>
                  <a:pt x="0" y="0"/>
                </a:moveTo>
                <a:lnTo>
                  <a:pt x="18288000" y="0"/>
                </a:lnTo>
                <a:lnTo>
                  <a:pt x="18288000" y="1407614"/>
                </a:lnTo>
                <a:lnTo>
                  <a:pt x="0" y="1407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200227" y="2210640"/>
            <a:ext cx="7997957" cy="7289907"/>
            <a:chOff x="0" y="0"/>
            <a:chExt cx="9868459" cy="89948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868408" cy="8994769"/>
            </a:xfrm>
            <a:custGeom>
              <a:avLst/>
              <a:gdLst/>
              <a:ahLst/>
              <a:cxnLst/>
              <a:rect l="l" t="t" r="r" b="b"/>
              <a:pathLst>
                <a:path w="9868408" h="8994769">
                  <a:moveTo>
                    <a:pt x="7925562" y="0"/>
                  </a:moveTo>
                  <a:lnTo>
                    <a:pt x="1942846" y="0"/>
                  </a:lnTo>
                  <a:lnTo>
                    <a:pt x="0" y="1770848"/>
                  </a:lnTo>
                  <a:lnTo>
                    <a:pt x="0" y="7223921"/>
                  </a:lnTo>
                  <a:lnTo>
                    <a:pt x="1942846" y="8994769"/>
                  </a:lnTo>
                  <a:lnTo>
                    <a:pt x="7925562" y="8994769"/>
                  </a:lnTo>
                  <a:lnTo>
                    <a:pt x="9868408" y="7223921"/>
                  </a:lnTo>
                  <a:lnTo>
                    <a:pt x="9868408" y="1770848"/>
                  </a:lnTo>
                  <a:lnTo>
                    <a:pt x="7925562" y="0"/>
                  </a:lnTo>
                  <a:close/>
                </a:path>
              </a:pathLst>
            </a:custGeom>
            <a:blipFill>
              <a:blip r:embed="rId4"/>
              <a:stretch>
                <a:fillRect t="-1864" b="-1864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 rot="185040">
            <a:off x="527375" y="424147"/>
            <a:ext cx="17654835" cy="5357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5"/>
              </a:lnSpc>
            </a:pPr>
            <a:r>
              <a:rPr lang="en-US" sz="7325">
                <a:solidFill>
                  <a:srgbClr val="013880"/>
                </a:solidFill>
                <a:latin typeface="Gagalin"/>
                <a:ea typeface="Gagalin"/>
                <a:cs typeface="Gagalin"/>
                <a:sym typeface="Gagalin"/>
              </a:rPr>
              <a:t>Students are at the centre of all that we do </a:t>
            </a:r>
          </a:p>
        </p:txBody>
      </p:sp>
      <p:sp>
        <p:nvSpPr>
          <p:cNvPr id="6" name="Freeform 6"/>
          <p:cNvSpPr/>
          <p:nvPr/>
        </p:nvSpPr>
        <p:spPr>
          <a:xfrm>
            <a:off x="14884489" y="6948916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4965585" y="7067912"/>
            <a:ext cx="2880531" cy="2880531"/>
            <a:chOff x="0" y="0"/>
            <a:chExt cx="3840709" cy="38407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2360820">
            <a:off x="2112369" y="5351583"/>
            <a:ext cx="3163091" cy="893578"/>
          </a:xfrm>
          <a:custGeom>
            <a:avLst/>
            <a:gdLst/>
            <a:ahLst/>
            <a:cxnLst/>
            <a:rect l="l" t="t" r="r" b="b"/>
            <a:pathLst>
              <a:path w="3163091" h="893578">
                <a:moveTo>
                  <a:pt x="0" y="0"/>
                </a:moveTo>
                <a:lnTo>
                  <a:pt x="3163090" y="0"/>
                </a:lnTo>
                <a:lnTo>
                  <a:pt x="3163090" y="893579"/>
                </a:lnTo>
                <a:lnTo>
                  <a:pt x="0" y="89357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492" b="-492"/>
            </a:stretch>
          </a:blipFill>
        </p:spPr>
      </p:sp>
      <p:sp>
        <p:nvSpPr>
          <p:cNvPr id="10" name="Freeform 10"/>
          <p:cNvSpPr/>
          <p:nvPr/>
        </p:nvSpPr>
        <p:spPr>
          <a:xfrm rot="-2435460" flipH="1">
            <a:off x="13002463" y="5133813"/>
            <a:ext cx="3163091" cy="893578"/>
          </a:xfrm>
          <a:custGeom>
            <a:avLst/>
            <a:gdLst/>
            <a:ahLst/>
            <a:cxnLst/>
            <a:rect l="l" t="t" r="r" b="b"/>
            <a:pathLst>
              <a:path w="3163091" h="893578">
                <a:moveTo>
                  <a:pt x="3163091" y="0"/>
                </a:moveTo>
                <a:lnTo>
                  <a:pt x="0" y="0"/>
                </a:lnTo>
                <a:lnTo>
                  <a:pt x="0" y="893578"/>
                </a:lnTo>
                <a:lnTo>
                  <a:pt x="3163091" y="893578"/>
                </a:lnTo>
                <a:lnTo>
                  <a:pt x="3163091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492" b="-492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0654" y="2305050"/>
            <a:ext cx="4861808" cy="5675767"/>
          </a:xfrm>
          <a:custGeom>
            <a:avLst/>
            <a:gdLst/>
            <a:ahLst/>
            <a:cxnLst/>
            <a:rect l="l" t="t" r="r" b="b"/>
            <a:pathLst>
              <a:path w="4861808" h="5675767">
                <a:moveTo>
                  <a:pt x="0" y="0"/>
                </a:moveTo>
                <a:lnTo>
                  <a:pt x="4861807" y="0"/>
                </a:lnTo>
                <a:lnTo>
                  <a:pt x="4861807" y="5675767"/>
                </a:lnTo>
                <a:lnTo>
                  <a:pt x="0" y="5675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52053" y="2568454"/>
            <a:ext cx="4371213" cy="4196363"/>
            <a:chOff x="0" y="0"/>
            <a:chExt cx="5828284" cy="55951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828284" cy="5595239"/>
            </a:xfrm>
            <a:custGeom>
              <a:avLst/>
              <a:gdLst/>
              <a:ahLst/>
              <a:cxnLst/>
              <a:rect l="l" t="t" r="r" b="b"/>
              <a:pathLst>
                <a:path w="5828284" h="5595239">
                  <a:moveTo>
                    <a:pt x="5805551" y="0"/>
                  </a:moveTo>
                  <a:lnTo>
                    <a:pt x="22733" y="0"/>
                  </a:lnTo>
                  <a:cubicBezTo>
                    <a:pt x="10541" y="0"/>
                    <a:pt x="0" y="10541"/>
                    <a:pt x="0" y="22733"/>
                  </a:cubicBezTo>
                  <a:lnTo>
                    <a:pt x="0" y="5572506"/>
                  </a:lnTo>
                  <a:cubicBezTo>
                    <a:pt x="0" y="5586095"/>
                    <a:pt x="10541" y="5595239"/>
                    <a:pt x="22733" y="5595239"/>
                  </a:cubicBezTo>
                  <a:lnTo>
                    <a:pt x="5805551" y="5595239"/>
                  </a:lnTo>
                  <a:cubicBezTo>
                    <a:pt x="5817616" y="5595239"/>
                    <a:pt x="5828284" y="5584698"/>
                    <a:pt x="5828284" y="5572506"/>
                  </a:cubicBezTo>
                  <a:lnTo>
                    <a:pt x="5828284" y="24257"/>
                  </a:lnTo>
                  <a:cubicBezTo>
                    <a:pt x="5828284" y="10668"/>
                    <a:pt x="5819140" y="0"/>
                    <a:pt x="5805551" y="0"/>
                  </a:cubicBezTo>
                  <a:close/>
                </a:path>
              </a:pathLst>
            </a:custGeom>
            <a:blipFill>
              <a:blip r:embed="rId4"/>
              <a:stretch>
                <a:fillRect t="-1136" b="-1134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31787" y="2310727"/>
            <a:ext cx="4878724" cy="5670090"/>
          </a:xfrm>
          <a:custGeom>
            <a:avLst/>
            <a:gdLst/>
            <a:ahLst/>
            <a:cxnLst/>
            <a:rect l="l" t="t" r="r" b="b"/>
            <a:pathLst>
              <a:path w="4878724" h="5670090">
                <a:moveTo>
                  <a:pt x="0" y="0"/>
                </a:moveTo>
                <a:lnTo>
                  <a:pt x="4878724" y="0"/>
                </a:lnTo>
                <a:lnTo>
                  <a:pt x="4878724" y="5670090"/>
                </a:lnTo>
                <a:lnTo>
                  <a:pt x="0" y="56700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37464" y="2305050"/>
            <a:ext cx="4879867" cy="5672357"/>
          </a:xfrm>
          <a:custGeom>
            <a:avLst/>
            <a:gdLst/>
            <a:ahLst/>
            <a:cxnLst/>
            <a:rect l="l" t="t" r="r" b="b"/>
            <a:pathLst>
              <a:path w="4879867" h="5672357">
                <a:moveTo>
                  <a:pt x="0" y="0"/>
                </a:moveTo>
                <a:lnTo>
                  <a:pt x="4879867" y="0"/>
                </a:lnTo>
                <a:lnTo>
                  <a:pt x="4879867" y="5672357"/>
                </a:lnTo>
                <a:lnTo>
                  <a:pt x="0" y="567235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00666" y="2305050"/>
            <a:ext cx="4861808" cy="5675767"/>
          </a:xfrm>
          <a:custGeom>
            <a:avLst/>
            <a:gdLst/>
            <a:ahLst/>
            <a:cxnLst/>
            <a:rect l="l" t="t" r="r" b="b"/>
            <a:pathLst>
              <a:path w="4861808" h="5675767">
                <a:moveTo>
                  <a:pt x="0" y="0"/>
                </a:moveTo>
                <a:lnTo>
                  <a:pt x="4861808" y="0"/>
                </a:lnTo>
                <a:lnTo>
                  <a:pt x="4861808" y="5675767"/>
                </a:lnTo>
                <a:lnTo>
                  <a:pt x="0" y="5675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6945963" y="2568454"/>
            <a:ext cx="4371213" cy="4196363"/>
            <a:chOff x="0" y="0"/>
            <a:chExt cx="5828284" cy="5595150"/>
          </a:xfrm>
        </p:grpSpPr>
        <p:sp>
          <p:nvSpPr>
            <p:cNvPr id="9" name="Freeform 9"/>
            <p:cNvSpPr/>
            <p:nvPr/>
          </p:nvSpPr>
          <p:spPr>
            <a:xfrm rot="-90000">
              <a:off x="-71648" y="-74737"/>
              <a:ext cx="5971542" cy="5744713"/>
            </a:xfrm>
            <a:custGeom>
              <a:avLst/>
              <a:gdLst/>
              <a:ahLst/>
              <a:cxnLst/>
              <a:rect l="l" t="t" r="r" b="b"/>
              <a:pathLst>
                <a:path w="5971542" h="5744713">
                  <a:moveTo>
                    <a:pt x="5949441" y="151384"/>
                  </a:moveTo>
                  <a:lnTo>
                    <a:pt x="168605" y="7"/>
                  </a:lnTo>
                  <a:cubicBezTo>
                    <a:pt x="156417" y="-312"/>
                    <a:pt x="145604" y="9950"/>
                    <a:pt x="145285" y="22138"/>
                  </a:cubicBezTo>
                  <a:lnTo>
                    <a:pt x="9" y="5570009"/>
                  </a:lnTo>
                  <a:cubicBezTo>
                    <a:pt x="-347" y="5583593"/>
                    <a:pt x="9951" y="5593010"/>
                    <a:pt x="22139" y="5593329"/>
                  </a:cubicBezTo>
                  <a:lnTo>
                    <a:pt x="5802975" y="5744706"/>
                  </a:lnTo>
                  <a:cubicBezTo>
                    <a:pt x="5815036" y="5745022"/>
                    <a:pt x="5825976" y="5734763"/>
                    <a:pt x="5826296" y="5722575"/>
                  </a:cubicBezTo>
                  <a:lnTo>
                    <a:pt x="5971532" y="176228"/>
                  </a:lnTo>
                  <a:cubicBezTo>
                    <a:pt x="5971887" y="162643"/>
                    <a:pt x="5963026" y="151740"/>
                    <a:pt x="5949441" y="151384"/>
                  </a:cubicBezTo>
                  <a:close/>
                </a:path>
              </a:pathLst>
            </a:custGeom>
            <a:blipFill>
              <a:blip r:embed="rId9"/>
              <a:stretch>
                <a:fillRect l="-3870" t="-93" r="-8605" b="-16823"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12970678" y="2305050"/>
            <a:ext cx="4861808" cy="5675767"/>
          </a:xfrm>
          <a:custGeom>
            <a:avLst/>
            <a:gdLst/>
            <a:ahLst/>
            <a:cxnLst/>
            <a:rect l="l" t="t" r="r" b="b"/>
            <a:pathLst>
              <a:path w="4861808" h="5675767">
                <a:moveTo>
                  <a:pt x="0" y="0"/>
                </a:moveTo>
                <a:lnTo>
                  <a:pt x="4861808" y="0"/>
                </a:lnTo>
                <a:lnTo>
                  <a:pt x="4861808" y="5675767"/>
                </a:lnTo>
                <a:lnTo>
                  <a:pt x="0" y="56757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3192077" y="2568454"/>
            <a:ext cx="4371213" cy="4196363"/>
            <a:chOff x="0" y="0"/>
            <a:chExt cx="5828284" cy="55951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828284" cy="5595239"/>
            </a:xfrm>
            <a:custGeom>
              <a:avLst/>
              <a:gdLst/>
              <a:ahLst/>
              <a:cxnLst/>
              <a:rect l="l" t="t" r="r" b="b"/>
              <a:pathLst>
                <a:path w="5828284" h="5595239">
                  <a:moveTo>
                    <a:pt x="5805551" y="0"/>
                  </a:moveTo>
                  <a:lnTo>
                    <a:pt x="22733" y="0"/>
                  </a:lnTo>
                  <a:cubicBezTo>
                    <a:pt x="10541" y="0"/>
                    <a:pt x="0" y="10541"/>
                    <a:pt x="0" y="22733"/>
                  </a:cubicBezTo>
                  <a:lnTo>
                    <a:pt x="0" y="5572506"/>
                  </a:lnTo>
                  <a:cubicBezTo>
                    <a:pt x="0" y="5586095"/>
                    <a:pt x="10541" y="5595239"/>
                    <a:pt x="22733" y="5595239"/>
                  </a:cubicBezTo>
                  <a:lnTo>
                    <a:pt x="5805551" y="5595239"/>
                  </a:lnTo>
                  <a:cubicBezTo>
                    <a:pt x="5817616" y="5595239"/>
                    <a:pt x="5828284" y="5584698"/>
                    <a:pt x="5828284" y="5572506"/>
                  </a:cubicBezTo>
                  <a:lnTo>
                    <a:pt x="5828284" y="24257"/>
                  </a:lnTo>
                  <a:cubicBezTo>
                    <a:pt x="5828284" y="10668"/>
                    <a:pt x="5819140" y="0"/>
                    <a:pt x="5805551" y="0"/>
                  </a:cubicBezTo>
                  <a:close/>
                </a:path>
              </a:pathLst>
            </a:custGeom>
            <a:blipFill>
              <a:blip r:embed="rId10"/>
              <a:stretch>
                <a:fillRect l="-22181" r="-22181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879843" y="938574"/>
            <a:ext cx="16528313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Every Student has in Our Lady’s has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68723" y="8399497"/>
            <a:ext cx="8848268" cy="137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35"/>
              </a:lnSpc>
            </a:pPr>
            <a:r>
              <a:rPr lang="en-US" sz="20447" spc="-407">
                <a:solidFill>
                  <a:srgbClr val="013880"/>
                </a:solidFill>
                <a:latin typeface="Paalalabas Condensed"/>
                <a:ea typeface="Paalalabas Condensed"/>
                <a:cs typeface="Paalalabas Condensed"/>
                <a:sym typeface="Paalalabas Condensed"/>
              </a:rPr>
              <a:t>Skill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89878" y="8399497"/>
            <a:ext cx="8848268" cy="137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35"/>
              </a:lnSpc>
            </a:pPr>
            <a:r>
              <a:rPr lang="en-US" sz="20447" spc="-407">
                <a:solidFill>
                  <a:srgbClr val="013880"/>
                </a:solidFill>
                <a:latin typeface="Paalalabas Condensed"/>
                <a:ea typeface="Paalalabas Condensed"/>
                <a:cs typeface="Paalalabas Condensed"/>
                <a:sym typeface="Paalalabas Condensed"/>
              </a:rPr>
              <a:t>Ability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-1550146" y="8399497"/>
            <a:ext cx="8848268" cy="137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35"/>
              </a:lnSpc>
            </a:pPr>
            <a:r>
              <a:rPr lang="en-US" sz="20447" spc="-407">
                <a:solidFill>
                  <a:srgbClr val="013880"/>
                </a:solidFill>
                <a:latin typeface="Paalalabas Condensed"/>
                <a:ea typeface="Paalalabas Condensed"/>
                <a:cs typeface="Paalalabas Condensed"/>
                <a:sym typeface="Paalalabas Condensed"/>
              </a:rPr>
              <a:t>Talent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66077"/>
            <a:ext cx="7429490" cy="9429750"/>
            <a:chOff x="0" y="0"/>
            <a:chExt cx="9905987" cy="12573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06000" cy="12573000"/>
            </a:xfrm>
            <a:custGeom>
              <a:avLst/>
              <a:gdLst/>
              <a:ahLst/>
              <a:cxnLst/>
              <a:rect l="l" t="t" r="r" b="b"/>
              <a:pathLst>
                <a:path w="9906000" h="12573000">
                  <a:moveTo>
                    <a:pt x="0" y="0"/>
                  </a:moveTo>
                  <a:lnTo>
                    <a:pt x="9906000" y="0"/>
                  </a:lnTo>
                  <a:lnTo>
                    <a:pt x="9906000" y="12573000"/>
                  </a:lnTo>
                  <a:lnTo>
                    <a:pt x="0" y="12573000"/>
                  </a:lnTo>
                  <a:close/>
                </a:path>
              </a:pathLst>
            </a:custGeom>
            <a:blipFill>
              <a:blip r:embed="rId2"/>
              <a:stretch>
                <a:fillRect l="-15097" r="-15097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flipH="1" flipV="1">
            <a:off x="1028700" y="466077"/>
            <a:ext cx="3905250" cy="659016"/>
          </a:xfrm>
          <a:custGeom>
            <a:avLst/>
            <a:gdLst/>
            <a:ahLst/>
            <a:cxnLst/>
            <a:rect l="l" t="t" r="r" b="b"/>
            <a:pathLst>
              <a:path w="3905250" h="659016">
                <a:moveTo>
                  <a:pt x="3905250" y="659016"/>
                </a:moveTo>
                <a:lnTo>
                  <a:pt x="0" y="659016"/>
                </a:lnTo>
                <a:lnTo>
                  <a:pt x="0" y="0"/>
                </a:lnTo>
                <a:lnTo>
                  <a:pt x="3905250" y="0"/>
                </a:lnTo>
                <a:lnTo>
                  <a:pt x="3905250" y="659016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63" b="-46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552940" y="9375848"/>
            <a:ext cx="3905250" cy="659016"/>
          </a:xfrm>
          <a:custGeom>
            <a:avLst/>
            <a:gdLst/>
            <a:ahLst/>
            <a:cxnLst/>
            <a:rect l="l" t="t" r="r" b="b"/>
            <a:pathLst>
              <a:path w="3905250" h="659016">
                <a:moveTo>
                  <a:pt x="0" y="0"/>
                </a:moveTo>
                <a:lnTo>
                  <a:pt x="3905250" y="0"/>
                </a:lnTo>
                <a:lnTo>
                  <a:pt x="3905250" y="659016"/>
                </a:lnTo>
                <a:lnTo>
                  <a:pt x="0" y="6590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63" b="-46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-1996621"/>
            <a:ext cx="3558378" cy="3558378"/>
          </a:xfrm>
          <a:custGeom>
            <a:avLst/>
            <a:gdLst/>
            <a:ahLst/>
            <a:cxnLst/>
            <a:rect l="l" t="t" r="r" b="b"/>
            <a:pathLst>
              <a:path w="3558378" h="3558378">
                <a:moveTo>
                  <a:pt x="0" y="0"/>
                </a:moveTo>
                <a:lnTo>
                  <a:pt x="3558378" y="0"/>
                </a:lnTo>
                <a:lnTo>
                  <a:pt x="3558378" y="3558378"/>
                </a:lnTo>
                <a:lnTo>
                  <a:pt x="0" y="35583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996868" y="7201062"/>
            <a:ext cx="7262432" cy="7262432"/>
          </a:xfrm>
          <a:custGeom>
            <a:avLst/>
            <a:gdLst/>
            <a:ahLst/>
            <a:cxnLst/>
            <a:rect l="l" t="t" r="r" b="b"/>
            <a:pathLst>
              <a:path w="7262432" h="7262432">
                <a:moveTo>
                  <a:pt x="0" y="0"/>
                </a:moveTo>
                <a:lnTo>
                  <a:pt x="7262432" y="0"/>
                </a:lnTo>
                <a:lnTo>
                  <a:pt x="7262432" y="7262431"/>
                </a:lnTo>
                <a:lnTo>
                  <a:pt x="0" y="72624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977177" y="7201062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5058273" y="7320048"/>
            <a:ext cx="2880531" cy="2880531"/>
            <a:chOff x="0" y="0"/>
            <a:chExt cx="3840709" cy="38407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>
            <a:off x="16520141" y="-4377519"/>
            <a:ext cx="8320183" cy="8320183"/>
          </a:xfrm>
          <a:custGeom>
            <a:avLst/>
            <a:gdLst/>
            <a:ahLst/>
            <a:cxnLst/>
            <a:rect l="l" t="t" r="r" b="b"/>
            <a:pathLst>
              <a:path w="8320183" h="8320183">
                <a:moveTo>
                  <a:pt x="0" y="0"/>
                </a:moveTo>
                <a:lnTo>
                  <a:pt x="8320183" y="0"/>
                </a:lnTo>
                <a:lnTo>
                  <a:pt x="8320183" y="8320183"/>
                </a:lnTo>
                <a:lnTo>
                  <a:pt x="0" y="83201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9443085" y="2753096"/>
            <a:ext cx="8001591" cy="375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79"/>
              </a:lnSpc>
            </a:pPr>
            <a:r>
              <a:rPr lang="en-US" sz="7899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Every student has unique characteristics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01238"/>
            <a:ext cx="7722565" cy="10645140"/>
          </a:xfrm>
          <a:custGeom>
            <a:avLst/>
            <a:gdLst/>
            <a:ahLst/>
            <a:cxnLst/>
            <a:rect l="l" t="t" r="r" b="b"/>
            <a:pathLst>
              <a:path w="7722565" h="10645140">
                <a:moveTo>
                  <a:pt x="0" y="0"/>
                </a:moveTo>
                <a:lnTo>
                  <a:pt x="7722565" y="0"/>
                </a:lnTo>
                <a:lnTo>
                  <a:pt x="7722565" y="10645140"/>
                </a:lnTo>
                <a:lnTo>
                  <a:pt x="0" y="10645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" b="-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283027" y="1725463"/>
            <a:ext cx="8514312" cy="5146234"/>
            <a:chOff x="0" y="0"/>
            <a:chExt cx="11352416" cy="68616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52403" cy="6861683"/>
            </a:xfrm>
            <a:custGeom>
              <a:avLst/>
              <a:gdLst/>
              <a:ahLst/>
              <a:cxnLst/>
              <a:rect l="l" t="t" r="r" b="b"/>
              <a:pathLst>
                <a:path w="11352403" h="6861683">
                  <a:moveTo>
                    <a:pt x="10835005" y="0"/>
                  </a:moveTo>
                  <a:lnTo>
                    <a:pt x="517398" y="0"/>
                  </a:lnTo>
                  <a:cubicBezTo>
                    <a:pt x="231648" y="0"/>
                    <a:pt x="0" y="231648"/>
                    <a:pt x="0" y="517398"/>
                  </a:cubicBezTo>
                  <a:lnTo>
                    <a:pt x="0" y="6861683"/>
                  </a:lnTo>
                  <a:lnTo>
                    <a:pt x="11352403" y="6861683"/>
                  </a:lnTo>
                  <a:lnTo>
                    <a:pt x="11352403" y="517398"/>
                  </a:lnTo>
                  <a:cubicBezTo>
                    <a:pt x="11352403" y="231648"/>
                    <a:pt x="11120755" y="0"/>
                    <a:pt x="10835005" y="0"/>
                  </a:cubicBezTo>
                  <a:close/>
                  <a:moveTo>
                    <a:pt x="10858119" y="6367399"/>
                  </a:moveTo>
                  <a:lnTo>
                    <a:pt x="478790" y="6367399"/>
                  </a:lnTo>
                  <a:lnTo>
                    <a:pt x="478790" y="536702"/>
                  </a:lnTo>
                  <a:lnTo>
                    <a:pt x="10858119" y="536702"/>
                  </a:lnTo>
                  <a:lnTo>
                    <a:pt x="10858119" y="6367399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9283027" y="6873154"/>
            <a:ext cx="8514312" cy="793509"/>
            <a:chOff x="0" y="0"/>
            <a:chExt cx="11352416" cy="10580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352403" cy="1058037"/>
            </a:xfrm>
            <a:custGeom>
              <a:avLst/>
              <a:gdLst/>
              <a:ahLst/>
              <a:cxnLst/>
              <a:rect l="l" t="t" r="r" b="b"/>
              <a:pathLst>
                <a:path w="11352403" h="1058037">
                  <a:moveTo>
                    <a:pt x="0" y="540639"/>
                  </a:moveTo>
                  <a:cubicBezTo>
                    <a:pt x="0" y="826389"/>
                    <a:pt x="231648" y="1058037"/>
                    <a:pt x="517398" y="1058037"/>
                  </a:cubicBezTo>
                  <a:lnTo>
                    <a:pt x="10835005" y="1058037"/>
                  </a:lnTo>
                  <a:cubicBezTo>
                    <a:pt x="11120755" y="1058037"/>
                    <a:pt x="11352403" y="826389"/>
                    <a:pt x="11352403" y="540639"/>
                  </a:cubicBezTo>
                  <a:lnTo>
                    <a:pt x="11352403" y="0"/>
                  </a:lnTo>
                  <a:lnTo>
                    <a:pt x="0" y="0"/>
                  </a:lnTo>
                  <a:lnTo>
                    <a:pt x="0" y="540639"/>
                  </a:lnTo>
                  <a:close/>
                </a:path>
              </a:pathLst>
            </a:custGeom>
            <a:solidFill>
              <a:srgbClr val="BBBBB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058498" y="7666663"/>
            <a:ext cx="2960475" cy="896322"/>
            <a:chOff x="0" y="0"/>
            <a:chExt cx="3947300" cy="1195095"/>
          </a:xfrm>
        </p:grpSpPr>
        <p:sp>
          <p:nvSpPr>
            <p:cNvPr id="8" name="Freeform 8"/>
            <p:cNvSpPr/>
            <p:nvPr/>
          </p:nvSpPr>
          <p:spPr>
            <a:xfrm>
              <a:off x="9" y="0"/>
              <a:ext cx="3947268" cy="1195070"/>
            </a:xfrm>
            <a:custGeom>
              <a:avLst/>
              <a:gdLst/>
              <a:ahLst/>
              <a:cxnLst/>
              <a:rect l="l" t="t" r="r" b="b"/>
              <a:pathLst>
                <a:path w="3947268" h="1195070">
                  <a:moveTo>
                    <a:pt x="1906007" y="0"/>
                  </a:moveTo>
                  <a:lnTo>
                    <a:pt x="681981" y="0"/>
                  </a:lnTo>
                  <a:cubicBezTo>
                    <a:pt x="681981" y="0"/>
                    <a:pt x="645278" y="563753"/>
                    <a:pt x="606670" y="799338"/>
                  </a:cubicBezTo>
                  <a:cubicBezTo>
                    <a:pt x="539106" y="1202817"/>
                    <a:pt x="125975" y="1073404"/>
                    <a:pt x="8246" y="1158367"/>
                  </a:cubicBezTo>
                  <a:cubicBezTo>
                    <a:pt x="-7248" y="1169924"/>
                    <a:pt x="499" y="1195070"/>
                    <a:pt x="19803" y="1195070"/>
                  </a:cubicBezTo>
                  <a:lnTo>
                    <a:pt x="3927466" y="1195070"/>
                  </a:lnTo>
                  <a:cubicBezTo>
                    <a:pt x="3946770" y="1195070"/>
                    <a:pt x="3954517" y="1169924"/>
                    <a:pt x="3939023" y="1158367"/>
                  </a:cubicBezTo>
                  <a:cubicBezTo>
                    <a:pt x="3821294" y="1073404"/>
                    <a:pt x="3408036" y="1202817"/>
                    <a:pt x="3340472" y="799211"/>
                  </a:cubicBezTo>
                  <a:cubicBezTo>
                    <a:pt x="3301991" y="563753"/>
                    <a:pt x="3265288" y="0"/>
                    <a:pt x="3265288" y="0"/>
                  </a:cubicBezTo>
                  <a:lnTo>
                    <a:pt x="1906007" y="0"/>
                  </a:lnTo>
                  <a:close/>
                </a:path>
              </a:pathLst>
            </a:custGeom>
            <a:solidFill>
              <a:srgbClr val="BBBBBB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9642138" y="2128009"/>
            <a:ext cx="7784516" cy="4372994"/>
            <a:chOff x="0" y="0"/>
            <a:chExt cx="10379354" cy="583065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79329" cy="5830697"/>
            </a:xfrm>
            <a:custGeom>
              <a:avLst/>
              <a:gdLst/>
              <a:ahLst/>
              <a:cxnLst/>
              <a:rect l="l" t="t" r="r" b="b"/>
              <a:pathLst>
                <a:path w="10379329" h="5830697">
                  <a:moveTo>
                    <a:pt x="0" y="0"/>
                  </a:moveTo>
                  <a:lnTo>
                    <a:pt x="10379329" y="0"/>
                  </a:lnTo>
                  <a:lnTo>
                    <a:pt x="10379329" y="5830697"/>
                  </a:lnTo>
                  <a:lnTo>
                    <a:pt x="0" y="5830697"/>
                  </a:lnTo>
                  <a:close/>
                </a:path>
              </a:pathLst>
            </a:custGeom>
            <a:blipFill>
              <a:blip r:embed="rId4"/>
              <a:stretch>
                <a:fillRect t="-6741" b="-6741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576416" y="1219200"/>
            <a:ext cx="6627124" cy="3924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4"/>
              </a:lnSpc>
            </a:pPr>
            <a:r>
              <a:rPr lang="en-US" sz="5045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We work closely with parents, teachers and students to develop these talents </a:t>
            </a:r>
          </a:p>
        </p:txBody>
      </p:sp>
      <p:sp>
        <p:nvSpPr>
          <p:cNvPr id="12" name="Freeform 12"/>
          <p:cNvSpPr/>
          <p:nvPr/>
        </p:nvSpPr>
        <p:spPr>
          <a:xfrm>
            <a:off x="6231846" y="7105460"/>
            <a:ext cx="2912154" cy="2912154"/>
          </a:xfrm>
          <a:custGeom>
            <a:avLst/>
            <a:gdLst/>
            <a:ahLst/>
            <a:cxnLst/>
            <a:rect l="l" t="t" r="r" b="b"/>
            <a:pathLst>
              <a:path w="2912154" h="2912154">
                <a:moveTo>
                  <a:pt x="0" y="0"/>
                </a:moveTo>
                <a:lnTo>
                  <a:pt x="2912154" y="0"/>
                </a:lnTo>
                <a:lnTo>
                  <a:pt x="2912154" y="2912154"/>
                </a:lnTo>
                <a:lnTo>
                  <a:pt x="0" y="29121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6308379" y="7217750"/>
            <a:ext cx="2718311" cy="2718311"/>
            <a:chOff x="0" y="0"/>
            <a:chExt cx="3624415" cy="362441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624453" cy="3624453"/>
            </a:xfrm>
            <a:custGeom>
              <a:avLst/>
              <a:gdLst/>
              <a:ahLst/>
              <a:cxnLst/>
              <a:rect l="l" t="t" r="r" b="b"/>
              <a:pathLst>
                <a:path w="3624453" h="3624453">
                  <a:moveTo>
                    <a:pt x="0" y="0"/>
                  </a:moveTo>
                  <a:lnTo>
                    <a:pt x="3624453" y="0"/>
                  </a:lnTo>
                  <a:lnTo>
                    <a:pt x="3624453" y="3624453"/>
                  </a:lnTo>
                  <a:lnTo>
                    <a:pt x="0" y="36244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789861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223499" y="6856228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304595" y="6975224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1227441" y="2250919"/>
            <a:ext cx="6572660" cy="6333658"/>
            <a:chOff x="0" y="0"/>
            <a:chExt cx="8763546" cy="84448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63508" cy="8444865"/>
            </a:xfrm>
            <a:custGeom>
              <a:avLst/>
              <a:gdLst/>
              <a:ahLst/>
              <a:cxnLst/>
              <a:rect l="l" t="t" r="r" b="b"/>
              <a:pathLst>
                <a:path w="8763508" h="8444865">
                  <a:moveTo>
                    <a:pt x="0" y="0"/>
                  </a:moveTo>
                  <a:lnTo>
                    <a:pt x="8763508" y="0"/>
                  </a:lnTo>
                  <a:lnTo>
                    <a:pt x="8763508" y="8444865"/>
                  </a:lnTo>
                  <a:lnTo>
                    <a:pt x="0" y="8444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33" b="-33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538059" y="2741705"/>
            <a:ext cx="8456809" cy="3965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05711" lvl="2" indent="-335237" algn="l">
              <a:lnSpc>
                <a:spcPts val="9678"/>
              </a:lnSpc>
              <a:buFont typeface="Arial"/>
              <a:buChar char="⚬"/>
            </a:pPr>
            <a:r>
              <a:rPr lang="en-US" sz="4398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 happy in school</a:t>
            </a:r>
          </a:p>
          <a:p>
            <a:pPr marL="1005711" lvl="2" indent="-335237" algn="l">
              <a:lnSpc>
                <a:spcPts val="9678"/>
              </a:lnSpc>
              <a:buFont typeface="Arial"/>
              <a:buChar char="⚬"/>
            </a:pPr>
            <a:r>
              <a:rPr lang="en-US" sz="4398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Content in themselves</a:t>
            </a:r>
          </a:p>
          <a:p>
            <a:pPr marL="1005711" lvl="2" indent="-335237" algn="l">
              <a:lnSpc>
                <a:spcPts val="9678"/>
              </a:lnSpc>
              <a:buFont typeface="Arial"/>
              <a:buChar char="⚬"/>
            </a:pPr>
            <a:r>
              <a:rPr lang="en-US" sz="4398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Reach their full potential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38059" y="1126207"/>
            <a:ext cx="9574587" cy="943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We want our students to: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02897" y="1102900"/>
            <a:ext cx="7391981" cy="7391981"/>
          </a:xfrm>
          <a:custGeom>
            <a:avLst/>
            <a:gdLst/>
            <a:ahLst/>
            <a:cxnLst/>
            <a:rect l="l" t="t" r="r" b="b"/>
            <a:pathLst>
              <a:path w="7391981" h="7391981">
                <a:moveTo>
                  <a:pt x="0" y="0"/>
                </a:moveTo>
                <a:lnTo>
                  <a:pt x="7391981" y="0"/>
                </a:lnTo>
                <a:lnTo>
                  <a:pt x="7391981" y="7391981"/>
                </a:lnTo>
                <a:lnTo>
                  <a:pt x="0" y="73919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">
            <a:off x="10469328" y="1269321"/>
            <a:ext cx="6845236" cy="6845236"/>
            <a:chOff x="0" y="0"/>
            <a:chExt cx="9126982" cy="9126982"/>
          </a:xfrm>
        </p:grpSpPr>
        <p:sp>
          <p:nvSpPr>
            <p:cNvPr id="4" name="Freeform 4"/>
            <p:cNvSpPr/>
            <p:nvPr/>
          </p:nvSpPr>
          <p:spPr>
            <a:xfrm>
              <a:off x="59" y="59"/>
              <a:ext cx="9126990" cy="9126864"/>
            </a:xfrm>
            <a:custGeom>
              <a:avLst/>
              <a:gdLst/>
              <a:ahLst/>
              <a:cxnLst/>
              <a:rect l="l" t="t" r="r" b="b"/>
              <a:pathLst>
                <a:path w="9126990" h="9126864">
                  <a:moveTo>
                    <a:pt x="4491804" y="576"/>
                  </a:moveTo>
                  <a:cubicBezTo>
                    <a:pt x="1971743" y="40073"/>
                    <a:pt x="-39048" y="2115126"/>
                    <a:pt x="576" y="4635060"/>
                  </a:cubicBezTo>
                  <a:cubicBezTo>
                    <a:pt x="40200" y="7154994"/>
                    <a:pt x="2115126" y="9165913"/>
                    <a:pt x="4635187" y="9126289"/>
                  </a:cubicBezTo>
                  <a:cubicBezTo>
                    <a:pt x="7155248" y="9086665"/>
                    <a:pt x="9166039" y="7011739"/>
                    <a:pt x="9126415" y="4491677"/>
                  </a:cubicBezTo>
                  <a:cubicBezTo>
                    <a:pt x="9086791" y="1971616"/>
                    <a:pt x="7011738" y="-39048"/>
                    <a:pt x="4491804" y="576"/>
                  </a:cubicBezTo>
                  <a:close/>
                </a:path>
              </a:pathLst>
            </a:custGeom>
            <a:blipFill>
              <a:blip r:embed="rId4"/>
              <a:stretch>
                <a:fillRect l="-13127" r="-13126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462227" y="5470427"/>
            <a:ext cx="3370897" cy="4806991"/>
            <a:chOff x="0" y="0"/>
            <a:chExt cx="4494530" cy="640932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94530" cy="6409309"/>
            </a:xfrm>
            <a:custGeom>
              <a:avLst/>
              <a:gdLst/>
              <a:ahLst/>
              <a:cxnLst/>
              <a:rect l="l" t="t" r="r" b="b"/>
              <a:pathLst>
                <a:path w="4494530" h="6409309">
                  <a:moveTo>
                    <a:pt x="0" y="0"/>
                  </a:moveTo>
                  <a:lnTo>
                    <a:pt x="4494530" y="0"/>
                  </a:lnTo>
                  <a:lnTo>
                    <a:pt x="4494530" y="6409309"/>
                  </a:lnTo>
                  <a:lnTo>
                    <a:pt x="0" y="6409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" r="-15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0727417" y="-2524201"/>
            <a:ext cx="8044863" cy="3025026"/>
          </a:xfrm>
          <a:custGeom>
            <a:avLst/>
            <a:gdLst/>
            <a:ahLst/>
            <a:cxnLst/>
            <a:rect l="l" t="t" r="r" b="b"/>
            <a:pathLst>
              <a:path w="8044863" h="3025026">
                <a:moveTo>
                  <a:pt x="0" y="0"/>
                </a:moveTo>
                <a:lnTo>
                  <a:pt x="8044863" y="0"/>
                </a:lnTo>
                <a:lnTo>
                  <a:pt x="8044863" y="3025026"/>
                </a:lnTo>
                <a:lnTo>
                  <a:pt x="0" y="302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2559815" y="8828189"/>
            <a:ext cx="8044863" cy="3025026"/>
          </a:xfrm>
          <a:custGeom>
            <a:avLst/>
            <a:gdLst/>
            <a:ahLst/>
            <a:cxnLst/>
            <a:rect l="l" t="t" r="r" b="b"/>
            <a:pathLst>
              <a:path w="8044863" h="3025026">
                <a:moveTo>
                  <a:pt x="0" y="0"/>
                </a:moveTo>
                <a:lnTo>
                  <a:pt x="8044862" y="0"/>
                </a:lnTo>
                <a:lnTo>
                  <a:pt x="8044862" y="3025026"/>
                </a:lnTo>
                <a:lnTo>
                  <a:pt x="0" y="30250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60262" y="580215"/>
            <a:ext cx="4621016" cy="78945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7799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Students of all levels and ability achieve in Our Lady’s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34436" y="621182"/>
            <a:ext cx="3375584" cy="3375584"/>
          </a:xfrm>
          <a:custGeom>
            <a:avLst/>
            <a:gdLst/>
            <a:ahLst/>
            <a:cxnLst/>
            <a:rect l="l" t="t" r="r" b="b"/>
            <a:pathLst>
              <a:path w="3375584" h="3375584">
                <a:moveTo>
                  <a:pt x="0" y="0"/>
                </a:moveTo>
                <a:lnTo>
                  <a:pt x="3375584" y="0"/>
                </a:lnTo>
                <a:lnTo>
                  <a:pt x="3375584" y="3375584"/>
                </a:lnTo>
                <a:lnTo>
                  <a:pt x="0" y="3375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323152" y="751351"/>
            <a:ext cx="3150899" cy="3150899"/>
            <a:chOff x="0" y="0"/>
            <a:chExt cx="4201198" cy="42011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01160" cy="4201160"/>
            </a:xfrm>
            <a:custGeom>
              <a:avLst/>
              <a:gdLst/>
              <a:ahLst/>
              <a:cxnLst/>
              <a:rect l="l" t="t" r="r" b="b"/>
              <a:pathLst>
                <a:path w="4201160" h="4201160">
                  <a:moveTo>
                    <a:pt x="0" y="0"/>
                  </a:moveTo>
                  <a:lnTo>
                    <a:pt x="4201160" y="0"/>
                  </a:lnTo>
                  <a:lnTo>
                    <a:pt x="4201160" y="4201160"/>
                  </a:lnTo>
                  <a:lnTo>
                    <a:pt x="0" y="4201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69497" y="838438"/>
            <a:ext cx="6212653" cy="5669042"/>
          </a:xfrm>
          <a:custGeom>
            <a:avLst/>
            <a:gdLst/>
            <a:ahLst/>
            <a:cxnLst/>
            <a:rect l="l" t="t" r="r" b="b"/>
            <a:pathLst>
              <a:path w="6212653" h="5669042">
                <a:moveTo>
                  <a:pt x="0" y="0"/>
                </a:moveTo>
                <a:lnTo>
                  <a:pt x="6212653" y="0"/>
                </a:lnTo>
                <a:lnTo>
                  <a:pt x="6212653" y="5669042"/>
                </a:lnTo>
                <a:lnTo>
                  <a:pt x="0" y="5669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3" b="-26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88057" y="-525542"/>
            <a:ext cx="6212653" cy="5669042"/>
          </a:xfrm>
          <a:custGeom>
            <a:avLst/>
            <a:gdLst/>
            <a:ahLst/>
            <a:cxnLst/>
            <a:rect l="l" t="t" r="r" b="b"/>
            <a:pathLst>
              <a:path w="6212653" h="5669042">
                <a:moveTo>
                  <a:pt x="0" y="0"/>
                </a:moveTo>
                <a:lnTo>
                  <a:pt x="6212653" y="0"/>
                </a:lnTo>
                <a:lnTo>
                  <a:pt x="6212653" y="5669042"/>
                </a:lnTo>
                <a:lnTo>
                  <a:pt x="0" y="5669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3" b="-26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851643" y="4255875"/>
            <a:ext cx="6212653" cy="5669042"/>
          </a:xfrm>
          <a:custGeom>
            <a:avLst/>
            <a:gdLst/>
            <a:ahLst/>
            <a:cxnLst/>
            <a:rect l="l" t="t" r="r" b="b"/>
            <a:pathLst>
              <a:path w="6212653" h="5669042">
                <a:moveTo>
                  <a:pt x="0" y="0"/>
                </a:moveTo>
                <a:lnTo>
                  <a:pt x="6212653" y="0"/>
                </a:lnTo>
                <a:lnTo>
                  <a:pt x="6212653" y="5669042"/>
                </a:lnTo>
                <a:lnTo>
                  <a:pt x="0" y="5669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3" b="-263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656658" y="5793438"/>
            <a:ext cx="6992579" cy="5009226"/>
          </a:xfrm>
          <a:custGeom>
            <a:avLst/>
            <a:gdLst/>
            <a:ahLst/>
            <a:cxnLst/>
            <a:rect l="l" t="t" r="r" b="b"/>
            <a:pathLst>
              <a:path w="6992579" h="5009226">
                <a:moveTo>
                  <a:pt x="0" y="0"/>
                </a:moveTo>
                <a:lnTo>
                  <a:pt x="6992579" y="0"/>
                </a:lnTo>
                <a:lnTo>
                  <a:pt x="6992579" y="5009226"/>
                </a:lnTo>
                <a:lnTo>
                  <a:pt x="0" y="500922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39" b="-13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524038" y="2987192"/>
            <a:ext cx="3503581" cy="190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Working Hard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52943" y="1490034"/>
            <a:ext cx="4082872" cy="190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High Standards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38328" y="6393180"/>
            <a:ext cx="4082872" cy="190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Achieving </a:t>
            </a:r>
          </a:p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Success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9096375"/>
            <a:ext cx="18288000" cy="1407614"/>
          </a:xfrm>
          <a:custGeom>
            <a:avLst/>
            <a:gdLst/>
            <a:ahLst/>
            <a:cxnLst/>
            <a:rect l="l" t="t" r="r" b="b"/>
            <a:pathLst>
              <a:path w="18288000" h="1407614">
                <a:moveTo>
                  <a:pt x="0" y="0"/>
                </a:moveTo>
                <a:lnTo>
                  <a:pt x="18288000" y="0"/>
                </a:lnTo>
                <a:lnTo>
                  <a:pt x="18288000" y="1407614"/>
                </a:lnTo>
                <a:lnTo>
                  <a:pt x="0" y="14076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254882" y="3774948"/>
            <a:ext cx="2095833" cy="1317755"/>
          </a:xfrm>
          <a:custGeom>
            <a:avLst/>
            <a:gdLst/>
            <a:ahLst/>
            <a:cxnLst/>
            <a:rect l="l" t="t" r="r" b="b"/>
            <a:pathLst>
              <a:path w="2095833" h="1317755">
                <a:moveTo>
                  <a:pt x="0" y="0"/>
                </a:moveTo>
                <a:lnTo>
                  <a:pt x="2095833" y="0"/>
                </a:lnTo>
                <a:lnTo>
                  <a:pt x="2095833" y="1317755"/>
                </a:lnTo>
                <a:lnTo>
                  <a:pt x="0" y="13177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" b="-1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450445" y="3774948"/>
            <a:ext cx="2095833" cy="1317755"/>
          </a:xfrm>
          <a:custGeom>
            <a:avLst/>
            <a:gdLst/>
            <a:ahLst/>
            <a:cxnLst/>
            <a:rect l="l" t="t" r="r" b="b"/>
            <a:pathLst>
              <a:path w="2095833" h="1317755">
                <a:moveTo>
                  <a:pt x="0" y="0"/>
                </a:moveTo>
                <a:lnTo>
                  <a:pt x="2095834" y="0"/>
                </a:lnTo>
                <a:lnTo>
                  <a:pt x="2095834" y="1317755"/>
                </a:lnTo>
                <a:lnTo>
                  <a:pt x="0" y="13177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" b="-16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646009" y="3774948"/>
            <a:ext cx="2095833" cy="1317755"/>
          </a:xfrm>
          <a:custGeom>
            <a:avLst/>
            <a:gdLst/>
            <a:ahLst/>
            <a:cxnLst/>
            <a:rect l="l" t="t" r="r" b="b"/>
            <a:pathLst>
              <a:path w="2095833" h="1317755">
                <a:moveTo>
                  <a:pt x="0" y="0"/>
                </a:moveTo>
                <a:lnTo>
                  <a:pt x="2095834" y="0"/>
                </a:lnTo>
                <a:lnTo>
                  <a:pt x="2095834" y="1317755"/>
                </a:lnTo>
                <a:lnTo>
                  <a:pt x="0" y="13177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6" b="-1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87423" y="2574341"/>
            <a:ext cx="1765125" cy="2893647"/>
          </a:xfrm>
          <a:custGeom>
            <a:avLst/>
            <a:gdLst/>
            <a:ahLst/>
            <a:cxnLst/>
            <a:rect l="l" t="t" r="r" b="b"/>
            <a:pathLst>
              <a:path w="1765125" h="2893647">
                <a:moveTo>
                  <a:pt x="0" y="0"/>
                </a:moveTo>
                <a:lnTo>
                  <a:pt x="1765125" y="0"/>
                </a:lnTo>
                <a:lnTo>
                  <a:pt x="1765125" y="2893647"/>
                </a:lnTo>
                <a:lnTo>
                  <a:pt x="0" y="2893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51" r="-1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350715" y="2502475"/>
            <a:ext cx="2910211" cy="2902934"/>
          </a:xfrm>
          <a:custGeom>
            <a:avLst/>
            <a:gdLst/>
            <a:ahLst/>
            <a:cxnLst/>
            <a:rect l="l" t="t" r="r" b="b"/>
            <a:pathLst>
              <a:path w="2910211" h="2902934">
                <a:moveTo>
                  <a:pt x="0" y="0"/>
                </a:moveTo>
                <a:lnTo>
                  <a:pt x="2910212" y="0"/>
                </a:lnTo>
                <a:lnTo>
                  <a:pt x="2910212" y="2902934"/>
                </a:lnTo>
                <a:lnTo>
                  <a:pt x="0" y="29029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38" r="-3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313402" y="2972610"/>
            <a:ext cx="3332607" cy="2432809"/>
          </a:xfrm>
          <a:custGeom>
            <a:avLst/>
            <a:gdLst/>
            <a:ahLst/>
            <a:cxnLst/>
            <a:rect l="l" t="t" r="r" b="b"/>
            <a:pathLst>
              <a:path w="3332607" h="2432809">
                <a:moveTo>
                  <a:pt x="0" y="0"/>
                </a:moveTo>
                <a:lnTo>
                  <a:pt x="3332607" y="0"/>
                </a:lnTo>
                <a:lnTo>
                  <a:pt x="3332607" y="2432808"/>
                </a:lnTo>
                <a:lnTo>
                  <a:pt x="0" y="24328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97" b="-9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179716" y="2162470"/>
            <a:ext cx="2673772" cy="3224946"/>
          </a:xfrm>
          <a:custGeom>
            <a:avLst/>
            <a:gdLst/>
            <a:ahLst/>
            <a:cxnLst/>
            <a:rect l="l" t="t" r="r" b="b"/>
            <a:pathLst>
              <a:path w="2673772" h="3224946">
                <a:moveTo>
                  <a:pt x="0" y="0"/>
                </a:moveTo>
                <a:lnTo>
                  <a:pt x="2673773" y="0"/>
                </a:lnTo>
                <a:lnTo>
                  <a:pt x="2673773" y="3224946"/>
                </a:lnTo>
                <a:lnTo>
                  <a:pt x="0" y="322494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10" b="-11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961200" y="1123950"/>
            <a:ext cx="10365591" cy="81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Progress Tracker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4153" y="5976518"/>
            <a:ext cx="2558720" cy="212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3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STEN results and Students Primary Passport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80222" y="5976518"/>
            <a:ext cx="2952645" cy="2121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3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Standardised Scores</a:t>
            </a:r>
          </a:p>
          <a:p>
            <a:pPr algn="ctr">
              <a:lnSpc>
                <a:spcPts val="3300"/>
              </a:lnSpc>
            </a:pPr>
            <a:r>
              <a:rPr lang="en-US" sz="33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From attainment Tests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66938" y="5976518"/>
            <a:ext cx="2952645" cy="1702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3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Analyse Junior Cert and Leaving Cert Results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472818" y="5976518"/>
            <a:ext cx="3462423" cy="2540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3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Students </a:t>
            </a:r>
            <a:r>
              <a:rPr lang="en-US" sz="3300" b="1">
                <a:solidFill>
                  <a:srgbClr val="E87241"/>
                </a:solidFill>
                <a:latin typeface="Poppins Bold"/>
                <a:ea typeface="Poppins Bold"/>
                <a:cs typeface="Poppins Bold"/>
                <a:sym typeface="Poppins Bold"/>
              </a:rPr>
              <a:t>always perform and achieve way above </a:t>
            </a:r>
            <a:r>
              <a:rPr lang="en-US" sz="33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what the tests indicate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028700" y="426234"/>
            <a:ext cx="14770779" cy="2320557"/>
          </a:xfrm>
          <a:custGeom>
            <a:avLst/>
            <a:gdLst/>
            <a:ahLst/>
            <a:cxnLst/>
            <a:rect l="l" t="t" r="r" b="b"/>
            <a:pathLst>
              <a:path w="14770779" h="2320557">
                <a:moveTo>
                  <a:pt x="14770779" y="2320557"/>
                </a:moveTo>
                <a:lnTo>
                  <a:pt x="0" y="2320557"/>
                </a:lnTo>
                <a:lnTo>
                  <a:pt x="0" y="0"/>
                </a:lnTo>
                <a:lnTo>
                  <a:pt x="14770779" y="0"/>
                </a:lnTo>
                <a:lnTo>
                  <a:pt x="14770779" y="232055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761" b="-376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58804" y="770439"/>
            <a:ext cx="13002444" cy="1748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98"/>
              </a:lnSpc>
            </a:pPr>
            <a:r>
              <a:rPr lang="en-US" sz="66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Fantastic Leaving Certificate Results</a:t>
            </a:r>
          </a:p>
        </p:txBody>
      </p:sp>
      <p:sp>
        <p:nvSpPr>
          <p:cNvPr id="4" name="Freeform 4"/>
          <p:cNvSpPr/>
          <p:nvPr/>
        </p:nvSpPr>
        <p:spPr>
          <a:xfrm>
            <a:off x="1028700" y="2923727"/>
            <a:ext cx="7187508" cy="7172773"/>
          </a:xfrm>
          <a:custGeom>
            <a:avLst/>
            <a:gdLst/>
            <a:ahLst/>
            <a:cxnLst/>
            <a:rect l="l" t="t" r="r" b="b"/>
            <a:pathLst>
              <a:path w="7187508" h="7172773">
                <a:moveTo>
                  <a:pt x="0" y="0"/>
                </a:moveTo>
                <a:lnTo>
                  <a:pt x="7187508" y="0"/>
                </a:lnTo>
                <a:lnTo>
                  <a:pt x="7187508" y="7172773"/>
                </a:lnTo>
                <a:lnTo>
                  <a:pt x="0" y="71727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081224" y="3321272"/>
            <a:ext cx="6837671" cy="6396304"/>
            <a:chOff x="0" y="0"/>
            <a:chExt cx="8914105" cy="833870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14130" cy="8338693"/>
            </a:xfrm>
            <a:custGeom>
              <a:avLst/>
              <a:gdLst/>
              <a:ahLst/>
              <a:cxnLst/>
              <a:rect l="l" t="t" r="r" b="b"/>
              <a:pathLst>
                <a:path w="8914130" h="8338693">
                  <a:moveTo>
                    <a:pt x="0" y="0"/>
                  </a:moveTo>
                  <a:lnTo>
                    <a:pt x="8914130" y="0"/>
                  </a:lnTo>
                  <a:lnTo>
                    <a:pt x="8914130" y="8338693"/>
                  </a:lnTo>
                  <a:lnTo>
                    <a:pt x="0" y="8338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3718" t="-10852" r="-51238" b="-12962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0262645" y="2772556"/>
            <a:ext cx="6793582" cy="7172773"/>
          </a:xfrm>
          <a:custGeom>
            <a:avLst/>
            <a:gdLst/>
            <a:ahLst/>
            <a:cxnLst/>
            <a:rect l="l" t="t" r="r" b="b"/>
            <a:pathLst>
              <a:path w="6793582" h="7172773">
                <a:moveTo>
                  <a:pt x="0" y="0"/>
                </a:moveTo>
                <a:lnTo>
                  <a:pt x="6793582" y="0"/>
                </a:lnTo>
                <a:lnTo>
                  <a:pt x="6793582" y="7172773"/>
                </a:lnTo>
                <a:lnTo>
                  <a:pt x="0" y="717277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514524" y="3321272"/>
            <a:ext cx="6301464" cy="6268041"/>
            <a:chOff x="0" y="0"/>
            <a:chExt cx="8401952" cy="835738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01939" cy="8357362"/>
            </a:xfrm>
            <a:custGeom>
              <a:avLst/>
              <a:gdLst/>
              <a:ahLst/>
              <a:cxnLst/>
              <a:rect l="l" t="t" r="r" b="b"/>
              <a:pathLst>
                <a:path w="8401939" h="8357362">
                  <a:moveTo>
                    <a:pt x="0" y="0"/>
                  </a:moveTo>
                  <a:lnTo>
                    <a:pt x="8401939" y="0"/>
                  </a:lnTo>
                  <a:lnTo>
                    <a:pt x="8401939" y="8357362"/>
                  </a:lnTo>
                  <a:lnTo>
                    <a:pt x="0" y="83573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17022" b="-17022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3659441" y="157629"/>
            <a:ext cx="5471446" cy="4732801"/>
            <a:chOff x="0" y="0"/>
            <a:chExt cx="7295261" cy="6310401"/>
          </a:xfrm>
        </p:grpSpPr>
        <p:sp>
          <p:nvSpPr>
            <p:cNvPr id="11" name="Freeform 11"/>
            <p:cNvSpPr/>
            <p:nvPr/>
          </p:nvSpPr>
          <p:spPr>
            <a:xfrm flipH="1">
              <a:off x="0" y="0"/>
              <a:ext cx="7295261" cy="6310376"/>
            </a:xfrm>
            <a:custGeom>
              <a:avLst/>
              <a:gdLst/>
              <a:ahLst/>
              <a:cxnLst/>
              <a:rect l="l" t="t" r="r" b="b"/>
              <a:pathLst>
                <a:path w="7295261" h="6310376">
                  <a:moveTo>
                    <a:pt x="7295261" y="0"/>
                  </a:moveTo>
                  <a:lnTo>
                    <a:pt x="0" y="0"/>
                  </a:lnTo>
                  <a:lnTo>
                    <a:pt x="0" y="6310376"/>
                  </a:lnTo>
                  <a:lnTo>
                    <a:pt x="7295261" y="6310376"/>
                  </a:lnTo>
                  <a:lnTo>
                    <a:pt x="7295261" y="0"/>
                  </a:lnTo>
                  <a:close/>
                </a:path>
              </a:pathLst>
            </a:custGeom>
            <a:blipFill>
              <a:blip r:embed="rId10"/>
              <a:stretch>
                <a:fillRect l="-34" r="-34"/>
              </a:stretch>
            </a:blipFill>
          </p:spPr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941032" y="2228744"/>
          <a:ext cx="14160500" cy="6774371"/>
        </p:xfrm>
        <a:graphic>
          <a:graphicData uri="http://schemas.openxmlformats.org/drawingml/2006/table">
            <a:tbl>
              <a:tblPr/>
              <a:tblGrid>
                <a:gridCol w="606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0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6 Students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9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Over 600 Points (4 students x 625pts)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9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11 Students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B1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Between 550-600 Points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DB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10 Students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Between 500-550 Points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46 Students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Between 400- 500 Points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45 Students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898"/>
                        </a:lnSpc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Between 350-400 Points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459316" y="1123950"/>
            <a:ext cx="13655983" cy="744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Leaving Certificate Results 2026</a:t>
            </a:r>
          </a:p>
        </p:txBody>
      </p:sp>
      <p:sp>
        <p:nvSpPr>
          <p:cNvPr id="4" name="Freeform 4"/>
          <p:cNvSpPr/>
          <p:nvPr/>
        </p:nvSpPr>
        <p:spPr>
          <a:xfrm>
            <a:off x="15153399" y="7270394"/>
            <a:ext cx="2946911" cy="2946911"/>
          </a:xfrm>
          <a:custGeom>
            <a:avLst/>
            <a:gdLst/>
            <a:ahLst/>
            <a:cxnLst/>
            <a:rect l="l" t="t" r="r" b="b"/>
            <a:pathLst>
              <a:path w="2946911" h="2946911">
                <a:moveTo>
                  <a:pt x="0" y="0"/>
                </a:moveTo>
                <a:lnTo>
                  <a:pt x="2946911" y="0"/>
                </a:lnTo>
                <a:lnTo>
                  <a:pt x="2946911" y="2946912"/>
                </a:lnTo>
                <a:lnTo>
                  <a:pt x="0" y="2946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230846" y="7384018"/>
            <a:ext cx="2750753" cy="2750753"/>
            <a:chOff x="0" y="0"/>
            <a:chExt cx="3667671" cy="366767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67633" cy="3667633"/>
            </a:xfrm>
            <a:custGeom>
              <a:avLst/>
              <a:gdLst/>
              <a:ahLst/>
              <a:cxnLst/>
              <a:rect l="l" t="t" r="r" b="b"/>
              <a:pathLst>
                <a:path w="3667633" h="3667633">
                  <a:moveTo>
                    <a:pt x="0" y="0"/>
                  </a:moveTo>
                  <a:lnTo>
                    <a:pt x="3667633" y="0"/>
                  </a:lnTo>
                  <a:lnTo>
                    <a:pt x="3667633" y="3667633"/>
                  </a:lnTo>
                  <a:lnTo>
                    <a:pt x="0" y="3667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403182"/>
            <a:ext cx="3082023" cy="3074318"/>
          </a:xfrm>
          <a:custGeom>
            <a:avLst/>
            <a:gdLst/>
            <a:ahLst/>
            <a:cxnLst/>
            <a:rect l="l" t="t" r="r" b="b"/>
            <a:pathLst>
              <a:path w="3082023" h="3074318">
                <a:moveTo>
                  <a:pt x="0" y="0"/>
                </a:moveTo>
                <a:lnTo>
                  <a:pt x="3082023" y="0"/>
                </a:lnTo>
                <a:lnTo>
                  <a:pt x="3082023" y="3074318"/>
                </a:lnTo>
                <a:lnTo>
                  <a:pt x="0" y="30743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791851" y="518922"/>
            <a:ext cx="13074063" cy="1369524"/>
          </a:xfrm>
          <a:custGeom>
            <a:avLst/>
            <a:gdLst/>
            <a:ahLst/>
            <a:cxnLst/>
            <a:rect l="l" t="t" r="r" b="b"/>
            <a:pathLst>
              <a:path w="13074063" h="1369524">
                <a:moveTo>
                  <a:pt x="13074063" y="1369524"/>
                </a:moveTo>
                <a:lnTo>
                  <a:pt x="0" y="1369524"/>
                </a:lnTo>
                <a:lnTo>
                  <a:pt x="0" y="0"/>
                </a:lnTo>
                <a:lnTo>
                  <a:pt x="13074063" y="0"/>
                </a:lnTo>
                <a:lnTo>
                  <a:pt x="13074063" y="1369524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0654" b="-30654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61062" y="629764"/>
            <a:ext cx="11508857" cy="1031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Recent Student Scholarships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33462" y="2080050"/>
            <a:ext cx="4747365" cy="7351462"/>
            <a:chOff x="0" y="0"/>
            <a:chExt cx="6329820" cy="9801949"/>
          </a:xfrm>
        </p:grpSpPr>
        <p:sp>
          <p:nvSpPr>
            <p:cNvPr id="6" name="Freeform 6"/>
            <p:cNvSpPr/>
            <p:nvPr/>
          </p:nvSpPr>
          <p:spPr>
            <a:xfrm>
              <a:off x="-242" y="-635"/>
              <a:ext cx="6330267" cy="9802710"/>
            </a:xfrm>
            <a:custGeom>
              <a:avLst/>
              <a:gdLst/>
              <a:ahLst/>
              <a:cxnLst/>
              <a:rect l="l" t="t" r="r" b="b"/>
              <a:pathLst>
                <a:path w="6330267" h="9802710">
                  <a:moveTo>
                    <a:pt x="8624" y="919353"/>
                  </a:moveTo>
                  <a:cubicBezTo>
                    <a:pt x="37961" y="1231773"/>
                    <a:pt x="45327" y="1544066"/>
                    <a:pt x="49010" y="1860169"/>
                  </a:cubicBezTo>
                  <a:cubicBezTo>
                    <a:pt x="67425" y="2999359"/>
                    <a:pt x="60059" y="4138676"/>
                    <a:pt x="49010" y="5277866"/>
                  </a:cubicBezTo>
                  <a:cubicBezTo>
                    <a:pt x="37961" y="6420739"/>
                    <a:pt x="23229" y="7563739"/>
                    <a:pt x="23229" y="8710295"/>
                  </a:cubicBezTo>
                  <a:cubicBezTo>
                    <a:pt x="23229" y="8721344"/>
                    <a:pt x="23229" y="8732393"/>
                    <a:pt x="19546" y="8743315"/>
                  </a:cubicBezTo>
                  <a:cubicBezTo>
                    <a:pt x="30595" y="8746998"/>
                    <a:pt x="41644" y="8754363"/>
                    <a:pt x="52566" y="8761730"/>
                  </a:cubicBezTo>
                  <a:cubicBezTo>
                    <a:pt x="67298" y="8772779"/>
                    <a:pt x="78347" y="8791067"/>
                    <a:pt x="92952" y="8809482"/>
                  </a:cubicBezTo>
                  <a:cubicBezTo>
                    <a:pt x="125972" y="8849868"/>
                    <a:pt x="159119" y="8890381"/>
                    <a:pt x="188456" y="8930767"/>
                  </a:cubicBezTo>
                  <a:cubicBezTo>
                    <a:pt x="221476" y="8978519"/>
                    <a:pt x="254623" y="9022587"/>
                    <a:pt x="287643" y="9070467"/>
                  </a:cubicBezTo>
                  <a:cubicBezTo>
                    <a:pt x="302375" y="9092565"/>
                    <a:pt x="316980" y="9114535"/>
                    <a:pt x="331712" y="9132950"/>
                  </a:cubicBezTo>
                  <a:cubicBezTo>
                    <a:pt x="342761" y="9147683"/>
                    <a:pt x="361049" y="9155048"/>
                    <a:pt x="372098" y="9165971"/>
                  </a:cubicBezTo>
                  <a:cubicBezTo>
                    <a:pt x="408801" y="9195308"/>
                    <a:pt x="449314" y="9224772"/>
                    <a:pt x="486017" y="9254109"/>
                  </a:cubicBezTo>
                  <a:cubicBezTo>
                    <a:pt x="522720" y="9283446"/>
                    <a:pt x="559550" y="9309227"/>
                    <a:pt x="603619" y="9327642"/>
                  </a:cubicBezTo>
                  <a:cubicBezTo>
                    <a:pt x="702806" y="9371710"/>
                    <a:pt x="798437" y="9419462"/>
                    <a:pt x="897624" y="9463659"/>
                  </a:cubicBezTo>
                  <a:cubicBezTo>
                    <a:pt x="952742" y="9489440"/>
                    <a:pt x="1007860" y="9511410"/>
                    <a:pt x="1066661" y="9537192"/>
                  </a:cubicBezTo>
                  <a:cubicBezTo>
                    <a:pt x="1070344" y="9540874"/>
                    <a:pt x="1081393" y="9537192"/>
                    <a:pt x="1085076" y="9537192"/>
                  </a:cubicBezTo>
                  <a:lnTo>
                    <a:pt x="1107174" y="9537192"/>
                  </a:lnTo>
                  <a:lnTo>
                    <a:pt x="1110857" y="9540874"/>
                  </a:lnTo>
                  <a:cubicBezTo>
                    <a:pt x="1118223" y="9522460"/>
                    <a:pt x="1125589" y="9507855"/>
                    <a:pt x="1136638" y="9489440"/>
                  </a:cubicBezTo>
                  <a:cubicBezTo>
                    <a:pt x="1147687" y="9474708"/>
                    <a:pt x="1155053" y="9449054"/>
                    <a:pt x="1180707" y="9449054"/>
                  </a:cubicBezTo>
                  <a:cubicBezTo>
                    <a:pt x="1180707" y="9449054"/>
                    <a:pt x="1184390" y="9449054"/>
                    <a:pt x="1184390" y="9445371"/>
                  </a:cubicBezTo>
                  <a:cubicBezTo>
                    <a:pt x="1195439" y="9426956"/>
                    <a:pt x="1213727" y="9423273"/>
                    <a:pt x="1235825" y="9419590"/>
                  </a:cubicBezTo>
                  <a:cubicBezTo>
                    <a:pt x="1257923" y="9415907"/>
                    <a:pt x="1276211" y="9404858"/>
                    <a:pt x="1294626" y="9397492"/>
                  </a:cubicBezTo>
                  <a:cubicBezTo>
                    <a:pt x="1298309" y="9397492"/>
                    <a:pt x="1298309" y="9393809"/>
                    <a:pt x="1301992" y="9393809"/>
                  </a:cubicBezTo>
                  <a:cubicBezTo>
                    <a:pt x="1327773" y="9401174"/>
                    <a:pt x="1346061" y="9382760"/>
                    <a:pt x="1368159" y="9375394"/>
                  </a:cubicBezTo>
                  <a:lnTo>
                    <a:pt x="1371842" y="9375394"/>
                  </a:lnTo>
                  <a:cubicBezTo>
                    <a:pt x="1393940" y="9375394"/>
                    <a:pt x="1412228" y="9364345"/>
                    <a:pt x="1434326" y="9360661"/>
                  </a:cubicBezTo>
                  <a:cubicBezTo>
                    <a:pt x="1452741" y="9356979"/>
                    <a:pt x="1471029" y="9356979"/>
                    <a:pt x="1489444" y="9345930"/>
                  </a:cubicBezTo>
                  <a:cubicBezTo>
                    <a:pt x="1507859" y="9334881"/>
                    <a:pt x="1529830" y="9327515"/>
                    <a:pt x="1548245" y="9320148"/>
                  </a:cubicBezTo>
                  <a:cubicBezTo>
                    <a:pt x="1566660" y="9312783"/>
                    <a:pt x="1584948" y="9309099"/>
                    <a:pt x="1603363" y="9301734"/>
                  </a:cubicBezTo>
                  <a:lnTo>
                    <a:pt x="1621778" y="9301734"/>
                  </a:lnTo>
                  <a:cubicBezTo>
                    <a:pt x="1640193" y="9301734"/>
                    <a:pt x="1654798" y="9301734"/>
                    <a:pt x="1669530" y="9290685"/>
                  </a:cubicBezTo>
                  <a:lnTo>
                    <a:pt x="1676896" y="9290685"/>
                  </a:lnTo>
                  <a:cubicBezTo>
                    <a:pt x="1695311" y="9290685"/>
                    <a:pt x="1717282" y="9294368"/>
                    <a:pt x="1735697" y="9294368"/>
                  </a:cubicBezTo>
                  <a:lnTo>
                    <a:pt x="1750429" y="9294368"/>
                  </a:lnTo>
                  <a:cubicBezTo>
                    <a:pt x="1768844" y="9290685"/>
                    <a:pt x="1776210" y="9305417"/>
                    <a:pt x="1787132" y="9312783"/>
                  </a:cubicBezTo>
                  <a:cubicBezTo>
                    <a:pt x="1805547" y="9334881"/>
                    <a:pt x="1827518" y="9338563"/>
                    <a:pt x="1856982" y="9334881"/>
                  </a:cubicBezTo>
                  <a:cubicBezTo>
                    <a:pt x="1882763" y="9331198"/>
                    <a:pt x="1904734" y="9327515"/>
                    <a:pt x="1930515" y="9327515"/>
                  </a:cubicBezTo>
                  <a:cubicBezTo>
                    <a:pt x="1941564" y="9327515"/>
                    <a:pt x="1956296" y="9331198"/>
                    <a:pt x="1967218" y="9334881"/>
                  </a:cubicBezTo>
                  <a:cubicBezTo>
                    <a:pt x="1978140" y="9338563"/>
                    <a:pt x="1985633" y="9342247"/>
                    <a:pt x="1996555" y="9345930"/>
                  </a:cubicBezTo>
                  <a:lnTo>
                    <a:pt x="2007604" y="9356979"/>
                  </a:lnTo>
                  <a:cubicBezTo>
                    <a:pt x="2007604" y="9356979"/>
                    <a:pt x="2011287" y="9368028"/>
                    <a:pt x="2014970" y="9371710"/>
                  </a:cubicBezTo>
                  <a:cubicBezTo>
                    <a:pt x="2022336" y="9375394"/>
                    <a:pt x="2029702" y="9375394"/>
                    <a:pt x="2033385" y="9379077"/>
                  </a:cubicBezTo>
                  <a:lnTo>
                    <a:pt x="2037068" y="9382760"/>
                  </a:lnTo>
                  <a:cubicBezTo>
                    <a:pt x="2055483" y="9371710"/>
                    <a:pt x="2062849" y="9390125"/>
                    <a:pt x="2073771" y="9393809"/>
                  </a:cubicBezTo>
                  <a:cubicBezTo>
                    <a:pt x="2088503" y="9401174"/>
                    <a:pt x="2099552" y="9408541"/>
                    <a:pt x="2114157" y="9419590"/>
                  </a:cubicBezTo>
                  <a:cubicBezTo>
                    <a:pt x="2114157" y="9415907"/>
                    <a:pt x="2114157" y="9412223"/>
                    <a:pt x="2117840" y="9408541"/>
                  </a:cubicBezTo>
                  <a:cubicBezTo>
                    <a:pt x="2139938" y="9412223"/>
                    <a:pt x="2165592" y="9412223"/>
                    <a:pt x="2187690" y="9426956"/>
                  </a:cubicBezTo>
                  <a:cubicBezTo>
                    <a:pt x="2191373" y="9419590"/>
                    <a:pt x="2198739" y="9412223"/>
                    <a:pt x="2206105" y="9404858"/>
                  </a:cubicBezTo>
                  <a:cubicBezTo>
                    <a:pt x="2206105" y="9404858"/>
                    <a:pt x="2206105" y="9401174"/>
                    <a:pt x="2209788" y="9401174"/>
                  </a:cubicBezTo>
                  <a:cubicBezTo>
                    <a:pt x="2228203" y="9397492"/>
                    <a:pt x="2239125" y="9386443"/>
                    <a:pt x="2242808" y="9368155"/>
                  </a:cubicBezTo>
                  <a:cubicBezTo>
                    <a:pt x="2246491" y="9360788"/>
                    <a:pt x="2246491" y="9353423"/>
                    <a:pt x="2246491" y="9349740"/>
                  </a:cubicBezTo>
                  <a:cubicBezTo>
                    <a:pt x="2261223" y="9342373"/>
                    <a:pt x="2272272" y="9335008"/>
                    <a:pt x="2286877" y="9327642"/>
                  </a:cubicBezTo>
                  <a:lnTo>
                    <a:pt x="2286877" y="9320275"/>
                  </a:lnTo>
                  <a:cubicBezTo>
                    <a:pt x="2275828" y="9301860"/>
                    <a:pt x="2275828" y="9298178"/>
                    <a:pt x="2294243" y="9290938"/>
                  </a:cubicBezTo>
                  <a:cubicBezTo>
                    <a:pt x="2297926" y="9287256"/>
                    <a:pt x="2297926" y="9283573"/>
                    <a:pt x="2301609" y="9283573"/>
                  </a:cubicBezTo>
                  <a:cubicBezTo>
                    <a:pt x="2308975" y="9279890"/>
                    <a:pt x="2316341" y="9276207"/>
                    <a:pt x="2320024" y="9272523"/>
                  </a:cubicBezTo>
                  <a:cubicBezTo>
                    <a:pt x="2320024" y="9272523"/>
                    <a:pt x="2320024" y="9276207"/>
                    <a:pt x="2323707" y="9276207"/>
                  </a:cubicBezTo>
                  <a:lnTo>
                    <a:pt x="2323707" y="9268841"/>
                  </a:lnTo>
                  <a:cubicBezTo>
                    <a:pt x="2345805" y="9261474"/>
                    <a:pt x="2367776" y="9254109"/>
                    <a:pt x="2389874" y="9243060"/>
                  </a:cubicBezTo>
                  <a:cubicBezTo>
                    <a:pt x="2400923" y="9235694"/>
                    <a:pt x="2411972" y="9232010"/>
                    <a:pt x="2426577" y="9239377"/>
                  </a:cubicBezTo>
                  <a:cubicBezTo>
                    <a:pt x="2433943" y="9243060"/>
                    <a:pt x="2441309" y="9239377"/>
                    <a:pt x="2448675" y="9235694"/>
                  </a:cubicBezTo>
                  <a:cubicBezTo>
                    <a:pt x="2467090" y="9228328"/>
                    <a:pt x="2485378" y="9224645"/>
                    <a:pt x="2503793" y="9217279"/>
                  </a:cubicBezTo>
                  <a:cubicBezTo>
                    <a:pt x="2518525" y="9213596"/>
                    <a:pt x="2529574" y="9206230"/>
                    <a:pt x="2544179" y="9198863"/>
                  </a:cubicBezTo>
                  <a:cubicBezTo>
                    <a:pt x="2544179" y="9198863"/>
                    <a:pt x="2547862" y="9191498"/>
                    <a:pt x="2544179" y="9187815"/>
                  </a:cubicBezTo>
                  <a:cubicBezTo>
                    <a:pt x="2544179" y="9184132"/>
                    <a:pt x="2540496" y="9176766"/>
                    <a:pt x="2540496" y="9173083"/>
                  </a:cubicBezTo>
                  <a:cubicBezTo>
                    <a:pt x="2551545" y="9165717"/>
                    <a:pt x="2558911" y="9158350"/>
                    <a:pt x="2566277" y="9158350"/>
                  </a:cubicBezTo>
                  <a:cubicBezTo>
                    <a:pt x="2577326" y="9154668"/>
                    <a:pt x="2592058" y="9154668"/>
                    <a:pt x="2606663" y="9150985"/>
                  </a:cubicBezTo>
                  <a:cubicBezTo>
                    <a:pt x="2617712" y="9117965"/>
                    <a:pt x="2639683" y="9110598"/>
                    <a:pt x="2665464" y="9121648"/>
                  </a:cubicBezTo>
                  <a:lnTo>
                    <a:pt x="2672830" y="9114282"/>
                  </a:lnTo>
                  <a:cubicBezTo>
                    <a:pt x="2676513" y="9117965"/>
                    <a:pt x="2676513" y="9117965"/>
                    <a:pt x="2676513" y="9121648"/>
                  </a:cubicBezTo>
                  <a:cubicBezTo>
                    <a:pt x="2687562" y="9114282"/>
                    <a:pt x="2698611" y="9106916"/>
                    <a:pt x="2709533" y="9103233"/>
                  </a:cubicBezTo>
                  <a:cubicBezTo>
                    <a:pt x="2720582" y="9095867"/>
                    <a:pt x="2731631" y="9088500"/>
                    <a:pt x="2746236" y="9095867"/>
                  </a:cubicBezTo>
                  <a:cubicBezTo>
                    <a:pt x="2746236" y="9077452"/>
                    <a:pt x="2757285" y="9077452"/>
                    <a:pt x="2768334" y="9081135"/>
                  </a:cubicBezTo>
                  <a:cubicBezTo>
                    <a:pt x="2775700" y="9081135"/>
                    <a:pt x="2786749" y="9077452"/>
                    <a:pt x="2794115" y="9073769"/>
                  </a:cubicBezTo>
                  <a:cubicBezTo>
                    <a:pt x="2797798" y="9073769"/>
                    <a:pt x="2805164" y="9070085"/>
                    <a:pt x="2808847" y="9073769"/>
                  </a:cubicBezTo>
                  <a:cubicBezTo>
                    <a:pt x="2823579" y="9084818"/>
                    <a:pt x="2845550" y="9088500"/>
                    <a:pt x="2860282" y="9106788"/>
                  </a:cubicBezTo>
                  <a:cubicBezTo>
                    <a:pt x="2871331" y="9121521"/>
                    <a:pt x="2889619" y="9128886"/>
                    <a:pt x="2896985" y="9150858"/>
                  </a:cubicBezTo>
                  <a:cubicBezTo>
                    <a:pt x="2900668" y="9158223"/>
                    <a:pt x="2915400" y="9165590"/>
                    <a:pt x="2922766" y="9169273"/>
                  </a:cubicBezTo>
                  <a:cubicBezTo>
                    <a:pt x="2922766" y="9169273"/>
                    <a:pt x="2926449" y="9169273"/>
                    <a:pt x="2930132" y="9172956"/>
                  </a:cubicBezTo>
                  <a:cubicBezTo>
                    <a:pt x="2933815" y="9184005"/>
                    <a:pt x="2944864" y="9180322"/>
                    <a:pt x="2952230" y="9176638"/>
                  </a:cubicBezTo>
                  <a:cubicBezTo>
                    <a:pt x="2959596" y="9176638"/>
                    <a:pt x="2966962" y="9172956"/>
                    <a:pt x="2970645" y="9184005"/>
                  </a:cubicBezTo>
                  <a:cubicBezTo>
                    <a:pt x="2970645" y="9187687"/>
                    <a:pt x="2981694" y="9191371"/>
                    <a:pt x="2985377" y="9195054"/>
                  </a:cubicBezTo>
                  <a:cubicBezTo>
                    <a:pt x="2996426" y="9202420"/>
                    <a:pt x="3007475" y="9209785"/>
                    <a:pt x="3014714" y="9217152"/>
                  </a:cubicBezTo>
                  <a:cubicBezTo>
                    <a:pt x="3018397" y="9220835"/>
                    <a:pt x="3022080" y="9224518"/>
                    <a:pt x="3022080" y="9228200"/>
                  </a:cubicBezTo>
                  <a:cubicBezTo>
                    <a:pt x="3022080" y="9239249"/>
                    <a:pt x="3033129" y="9246616"/>
                    <a:pt x="3044178" y="9246616"/>
                  </a:cubicBezTo>
                  <a:cubicBezTo>
                    <a:pt x="3058910" y="9250298"/>
                    <a:pt x="3069959" y="9250298"/>
                    <a:pt x="3084564" y="9253982"/>
                  </a:cubicBezTo>
                  <a:cubicBezTo>
                    <a:pt x="3088247" y="9253982"/>
                    <a:pt x="3088247" y="9261348"/>
                    <a:pt x="3091930" y="9261348"/>
                  </a:cubicBezTo>
                  <a:cubicBezTo>
                    <a:pt x="3095613" y="9268713"/>
                    <a:pt x="3099296" y="9279762"/>
                    <a:pt x="3114028" y="9272397"/>
                  </a:cubicBezTo>
                  <a:cubicBezTo>
                    <a:pt x="3121394" y="9268713"/>
                    <a:pt x="3143365" y="9276080"/>
                    <a:pt x="3147048" y="9283446"/>
                  </a:cubicBezTo>
                  <a:cubicBezTo>
                    <a:pt x="3154414" y="9309227"/>
                    <a:pt x="3180068" y="9309227"/>
                    <a:pt x="3198483" y="9316466"/>
                  </a:cubicBezTo>
                  <a:cubicBezTo>
                    <a:pt x="3202166" y="9316466"/>
                    <a:pt x="3205849" y="9316466"/>
                    <a:pt x="3205849" y="9320148"/>
                  </a:cubicBezTo>
                  <a:cubicBezTo>
                    <a:pt x="3216898" y="9334881"/>
                    <a:pt x="3231630" y="9338563"/>
                    <a:pt x="3246235" y="9345930"/>
                  </a:cubicBezTo>
                  <a:cubicBezTo>
                    <a:pt x="3260840" y="9353296"/>
                    <a:pt x="3275572" y="9368028"/>
                    <a:pt x="3290304" y="9382633"/>
                  </a:cubicBezTo>
                  <a:lnTo>
                    <a:pt x="3308719" y="9401048"/>
                  </a:lnTo>
                  <a:cubicBezTo>
                    <a:pt x="3312402" y="9404731"/>
                    <a:pt x="3316085" y="9404731"/>
                    <a:pt x="3319768" y="9404731"/>
                  </a:cubicBezTo>
                  <a:cubicBezTo>
                    <a:pt x="3330817" y="9404731"/>
                    <a:pt x="3341866" y="9401048"/>
                    <a:pt x="3349105" y="9412097"/>
                  </a:cubicBezTo>
                  <a:cubicBezTo>
                    <a:pt x="3349105" y="9412097"/>
                    <a:pt x="3352788" y="9415780"/>
                    <a:pt x="3356471" y="9415780"/>
                  </a:cubicBezTo>
                  <a:cubicBezTo>
                    <a:pt x="3385808" y="9412097"/>
                    <a:pt x="3404223" y="9430511"/>
                    <a:pt x="3422638" y="9448799"/>
                  </a:cubicBezTo>
                  <a:cubicBezTo>
                    <a:pt x="3430004" y="9456166"/>
                    <a:pt x="3444736" y="9459848"/>
                    <a:pt x="3451975" y="9459848"/>
                  </a:cubicBezTo>
                  <a:cubicBezTo>
                    <a:pt x="3474073" y="9467215"/>
                    <a:pt x="3499727" y="9470898"/>
                    <a:pt x="3518142" y="9485630"/>
                  </a:cubicBezTo>
                  <a:cubicBezTo>
                    <a:pt x="3529191" y="9492996"/>
                    <a:pt x="3543923" y="9504045"/>
                    <a:pt x="3554845" y="9504045"/>
                  </a:cubicBezTo>
                  <a:cubicBezTo>
                    <a:pt x="3573260" y="9504045"/>
                    <a:pt x="3580626" y="9518777"/>
                    <a:pt x="3587865" y="9529825"/>
                  </a:cubicBezTo>
                  <a:cubicBezTo>
                    <a:pt x="3609963" y="9533509"/>
                    <a:pt x="3631934" y="9533509"/>
                    <a:pt x="3642983" y="9555607"/>
                  </a:cubicBezTo>
                  <a:cubicBezTo>
                    <a:pt x="3642983" y="9559290"/>
                    <a:pt x="3646666" y="9559290"/>
                    <a:pt x="3650349" y="9559290"/>
                  </a:cubicBezTo>
                  <a:cubicBezTo>
                    <a:pt x="3665081" y="9562973"/>
                    <a:pt x="3679686" y="9566656"/>
                    <a:pt x="3694418" y="9574022"/>
                  </a:cubicBezTo>
                  <a:cubicBezTo>
                    <a:pt x="3701784" y="9577705"/>
                    <a:pt x="3709150" y="9585071"/>
                    <a:pt x="3720199" y="9592436"/>
                  </a:cubicBezTo>
                  <a:cubicBezTo>
                    <a:pt x="3723882" y="9592436"/>
                    <a:pt x="3723882" y="9596120"/>
                    <a:pt x="3727565" y="9596120"/>
                  </a:cubicBezTo>
                  <a:cubicBezTo>
                    <a:pt x="3753346" y="9596120"/>
                    <a:pt x="3760585" y="9614535"/>
                    <a:pt x="3775317" y="9629140"/>
                  </a:cubicBezTo>
                  <a:cubicBezTo>
                    <a:pt x="3797415" y="9647555"/>
                    <a:pt x="3823069" y="9665843"/>
                    <a:pt x="3841484" y="9687941"/>
                  </a:cubicBezTo>
                  <a:cubicBezTo>
                    <a:pt x="3852533" y="9702673"/>
                    <a:pt x="3870821" y="9710038"/>
                    <a:pt x="3881870" y="9717278"/>
                  </a:cubicBezTo>
                  <a:lnTo>
                    <a:pt x="3903968" y="9728327"/>
                  </a:lnTo>
                  <a:cubicBezTo>
                    <a:pt x="3911334" y="9735693"/>
                    <a:pt x="3918700" y="9743059"/>
                    <a:pt x="3929749" y="9750424"/>
                  </a:cubicBezTo>
                  <a:cubicBezTo>
                    <a:pt x="3940798" y="9754108"/>
                    <a:pt x="3944481" y="9768840"/>
                    <a:pt x="3959086" y="9765157"/>
                  </a:cubicBezTo>
                  <a:cubicBezTo>
                    <a:pt x="3966452" y="9765157"/>
                    <a:pt x="3973818" y="9768840"/>
                    <a:pt x="3981184" y="9772523"/>
                  </a:cubicBezTo>
                  <a:cubicBezTo>
                    <a:pt x="3992233" y="9779888"/>
                    <a:pt x="3995916" y="9787255"/>
                    <a:pt x="4010521" y="9787255"/>
                  </a:cubicBezTo>
                  <a:cubicBezTo>
                    <a:pt x="4017887" y="9787255"/>
                    <a:pt x="4025253" y="9794621"/>
                    <a:pt x="4028936" y="9798304"/>
                  </a:cubicBezTo>
                  <a:cubicBezTo>
                    <a:pt x="4047351" y="9805670"/>
                    <a:pt x="4065639" y="9805670"/>
                    <a:pt x="4076688" y="9783572"/>
                  </a:cubicBezTo>
                  <a:lnTo>
                    <a:pt x="4080371" y="9779888"/>
                  </a:lnTo>
                  <a:cubicBezTo>
                    <a:pt x="4095103" y="9787255"/>
                    <a:pt x="4095103" y="9772523"/>
                    <a:pt x="4098786" y="9765157"/>
                  </a:cubicBezTo>
                  <a:cubicBezTo>
                    <a:pt x="4102469" y="9761473"/>
                    <a:pt x="4109835" y="9757791"/>
                    <a:pt x="4113518" y="9754108"/>
                  </a:cubicBezTo>
                  <a:cubicBezTo>
                    <a:pt x="4120884" y="9746742"/>
                    <a:pt x="4128250" y="9743059"/>
                    <a:pt x="4139299" y="9735693"/>
                  </a:cubicBezTo>
                  <a:cubicBezTo>
                    <a:pt x="4142982" y="9732010"/>
                    <a:pt x="4150348" y="9728327"/>
                    <a:pt x="4154031" y="9728327"/>
                  </a:cubicBezTo>
                  <a:cubicBezTo>
                    <a:pt x="4172446" y="9728327"/>
                    <a:pt x="4183368" y="9720960"/>
                    <a:pt x="4198100" y="9706229"/>
                  </a:cubicBezTo>
                  <a:cubicBezTo>
                    <a:pt x="4209149" y="9695180"/>
                    <a:pt x="4227437" y="9687813"/>
                    <a:pt x="4242169" y="9680448"/>
                  </a:cubicBezTo>
                  <a:cubicBezTo>
                    <a:pt x="4256901" y="9673082"/>
                    <a:pt x="4271506" y="9665716"/>
                    <a:pt x="4289921" y="9662033"/>
                  </a:cubicBezTo>
                  <a:cubicBezTo>
                    <a:pt x="4300970" y="9658349"/>
                    <a:pt x="4312019" y="9658349"/>
                    <a:pt x="4322941" y="9658349"/>
                  </a:cubicBezTo>
                  <a:lnTo>
                    <a:pt x="4330307" y="9658349"/>
                  </a:lnTo>
                  <a:cubicBezTo>
                    <a:pt x="4345039" y="9650984"/>
                    <a:pt x="4359644" y="9639935"/>
                    <a:pt x="4378059" y="9632569"/>
                  </a:cubicBezTo>
                  <a:lnTo>
                    <a:pt x="4389108" y="9632569"/>
                  </a:lnTo>
                  <a:cubicBezTo>
                    <a:pt x="4407523" y="9639935"/>
                    <a:pt x="4425811" y="9639935"/>
                    <a:pt x="4444226" y="9625203"/>
                  </a:cubicBezTo>
                  <a:cubicBezTo>
                    <a:pt x="4447909" y="9621520"/>
                    <a:pt x="4455275" y="9617836"/>
                    <a:pt x="4458958" y="9614154"/>
                  </a:cubicBezTo>
                  <a:cubicBezTo>
                    <a:pt x="4477373" y="9621520"/>
                    <a:pt x="4495661" y="9636252"/>
                    <a:pt x="4517759" y="9636252"/>
                  </a:cubicBezTo>
                  <a:cubicBezTo>
                    <a:pt x="4525125" y="9636252"/>
                    <a:pt x="4536174" y="9632569"/>
                    <a:pt x="4543540" y="9628885"/>
                  </a:cubicBezTo>
                  <a:cubicBezTo>
                    <a:pt x="4558272" y="9628885"/>
                    <a:pt x="4572877" y="9628885"/>
                    <a:pt x="4583926" y="9625203"/>
                  </a:cubicBezTo>
                  <a:cubicBezTo>
                    <a:pt x="4598658" y="9621520"/>
                    <a:pt x="4616946" y="9625203"/>
                    <a:pt x="4631678" y="9617836"/>
                  </a:cubicBezTo>
                  <a:cubicBezTo>
                    <a:pt x="4639044" y="9599422"/>
                    <a:pt x="4642727" y="9599422"/>
                    <a:pt x="4661015" y="9603105"/>
                  </a:cubicBezTo>
                  <a:cubicBezTo>
                    <a:pt x="4683113" y="9606787"/>
                    <a:pt x="4697718" y="9603105"/>
                    <a:pt x="4712450" y="9584690"/>
                  </a:cubicBezTo>
                  <a:cubicBezTo>
                    <a:pt x="4719816" y="9573641"/>
                    <a:pt x="4738231" y="9573641"/>
                    <a:pt x="4749153" y="9566274"/>
                  </a:cubicBezTo>
                  <a:cubicBezTo>
                    <a:pt x="4752836" y="9566274"/>
                    <a:pt x="4756519" y="9562592"/>
                    <a:pt x="4760202" y="9562592"/>
                  </a:cubicBezTo>
                  <a:cubicBezTo>
                    <a:pt x="4767568" y="9558909"/>
                    <a:pt x="4771251" y="9558909"/>
                    <a:pt x="4778617" y="9555225"/>
                  </a:cubicBezTo>
                  <a:cubicBezTo>
                    <a:pt x="4797032" y="9547860"/>
                    <a:pt x="4815320" y="9544177"/>
                    <a:pt x="4833735" y="9533128"/>
                  </a:cubicBezTo>
                  <a:cubicBezTo>
                    <a:pt x="4852150" y="9522079"/>
                    <a:pt x="4866755" y="9514712"/>
                    <a:pt x="4885170" y="9529445"/>
                  </a:cubicBezTo>
                  <a:lnTo>
                    <a:pt x="4892536" y="9529445"/>
                  </a:lnTo>
                  <a:cubicBezTo>
                    <a:pt x="4899902" y="9525761"/>
                    <a:pt x="4903585" y="9525761"/>
                    <a:pt x="4910951" y="9522079"/>
                  </a:cubicBezTo>
                  <a:cubicBezTo>
                    <a:pt x="4910951" y="9511030"/>
                    <a:pt x="4910951" y="9496298"/>
                    <a:pt x="4925683" y="9485375"/>
                  </a:cubicBezTo>
                  <a:cubicBezTo>
                    <a:pt x="4929366" y="9481693"/>
                    <a:pt x="4929366" y="9474327"/>
                    <a:pt x="4936732" y="9470644"/>
                  </a:cubicBezTo>
                  <a:cubicBezTo>
                    <a:pt x="4944098" y="9463278"/>
                    <a:pt x="4955147" y="9463278"/>
                    <a:pt x="4962513" y="9466960"/>
                  </a:cubicBezTo>
                  <a:cubicBezTo>
                    <a:pt x="4966196" y="9470644"/>
                    <a:pt x="4973562" y="9466960"/>
                    <a:pt x="4977245" y="9466960"/>
                  </a:cubicBezTo>
                  <a:cubicBezTo>
                    <a:pt x="4999343" y="9463278"/>
                    <a:pt x="5024997" y="9463278"/>
                    <a:pt x="5047095" y="9459595"/>
                  </a:cubicBezTo>
                  <a:cubicBezTo>
                    <a:pt x="5069193" y="9455911"/>
                    <a:pt x="5091164" y="9452229"/>
                    <a:pt x="5113262" y="9444862"/>
                  </a:cubicBezTo>
                  <a:cubicBezTo>
                    <a:pt x="5127994" y="9437497"/>
                    <a:pt x="5142599" y="9441180"/>
                    <a:pt x="5157331" y="9441180"/>
                  </a:cubicBezTo>
                  <a:cubicBezTo>
                    <a:pt x="5186668" y="9444862"/>
                    <a:pt x="5212449" y="9444862"/>
                    <a:pt x="5238230" y="9430131"/>
                  </a:cubicBezTo>
                  <a:lnTo>
                    <a:pt x="5230864" y="9422765"/>
                  </a:lnTo>
                  <a:cubicBezTo>
                    <a:pt x="5238230" y="9419082"/>
                    <a:pt x="5245596" y="9419082"/>
                    <a:pt x="5256645" y="9419082"/>
                  </a:cubicBezTo>
                  <a:cubicBezTo>
                    <a:pt x="5264011" y="9430131"/>
                    <a:pt x="5275060" y="9422765"/>
                    <a:pt x="5282426" y="9415398"/>
                  </a:cubicBezTo>
                  <a:cubicBezTo>
                    <a:pt x="5293475" y="9404349"/>
                    <a:pt x="5304524" y="9408033"/>
                    <a:pt x="5319129" y="9408033"/>
                  </a:cubicBezTo>
                  <a:cubicBezTo>
                    <a:pt x="5333861" y="9411716"/>
                    <a:pt x="5352149" y="9404349"/>
                    <a:pt x="5370564" y="9400667"/>
                  </a:cubicBezTo>
                  <a:cubicBezTo>
                    <a:pt x="5374247" y="9400667"/>
                    <a:pt x="5377930" y="9393300"/>
                    <a:pt x="5377930" y="9389618"/>
                  </a:cubicBezTo>
                  <a:cubicBezTo>
                    <a:pt x="5385296" y="9389618"/>
                    <a:pt x="5392662" y="9385935"/>
                    <a:pt x="5403711" y="9385935"/>
                  </a:cubicBezTo>
                  <a:lnTo>
                    <a:pt x="5418443" y="9385935"/>
                  </a:lnTo>
                  <a:cubicBezTo>
                    <a:pt x="5433175" y="9393300"/>
                    <a:pt x="5447780" y="9393300"/>
                    <a:pt x="5462512" y="9385935"/>
                  </a:cubicBezTo>
                  <a:cubicBezTo>
                    <a:pt x="5466195" y="9382252"/>
                    <a:pt x="5473561" y="9382252"/>
                    <a:pt x="5477244" y="9382252"/>
                  </a:cubicBezTo>
                  <a:cubicBezTo>
                    <a:pt x="5488293" y="9378569"/>
                    <a:pt x="5499342" y="9382252"/>
                    <a:pt x="5506581" y="9371203"/>
                  </a:cubicBezTo>
                  <a:cubicBezTo>
                    <a:pt x="5510264" y="9367520"/>
                    <a:pt x="5517630" y="9371203"/>
                    <a:pt x="5524996" y="9367520"/>
                  </a:cubicBezTo>
                  <a:lnTo>
                    <a:pt x="5631549" y="9367520"/>
                  </a:lnTo>
                  <a:cubicBezTo>
                    <a:pt x="5646281" y="9367520"/>
                    <a:pt x="5664569" y="9371203"/>
                    <a:pt x="5679301" y="9374885"/>
                  </a:cubicBezTo>
                  <a:cubicBezTo>
                    <a:pt x="5697716" y="9378569"/>
                    <a:pt x="5712321" y="9374885"/>
                    <a:pt x="5727053" y="9371203"/>
                  </a:cubicBezTo>
                  <a:lnTo>
                    <a:pt x="5752834" y="9371203"/>
                  </a:lnTo>
                  <a:cubicBezTo>
                    <a:pt x="5763883" y="9371203"/>
                    <a:pt x="5774932" y="9374885"/>
                    <a:pt x="5785854" y="9371203"/>
                  </a:cubicBezTo>
                  <a:cubicBezTo>
                    <a:pt x="5793220" y="9371203"/>
                    <a:pt x="5796903" y="9363836"/>
                    <a:pt x="5800586" y="9356471"/>
                  </a:cubicBezTo>
                  <a:cubicBezTo>
                    <a:pt x="5807952" y="9345422"/>
                    <a:pt x="5819001" y="9341738"/>
                    <a:pt x="5833606" y="9341738"/>
                  </a:cubicBezTo>
                  <a:cubicBezTo>
                    <a:pt x="5844655" y="9341738"/>
                    <a:pt x="5855704" y="9338056"/>
                    <a:pt x="5866626" y="9334373"/>
                  </a:cubicBezTo>
                  <a:lnTo>
                    <a:pt x="5873992" y="9334373"/>
                  </a:lnTo>
                  <a:cubicBezTo>
                    <a:pt x="5888724" y="9356471"/>
                    <a:pt x="5910695" y="9341738"/>
                    <a:pt x="5929110" y="9345422"/>
                  </a:cubicBezTo>
                  <a:lnTo>
                    <a:pt x="5936476" y="9345422"/>
                  </a:lnTo>
                  <a:cubicBezTo>
                    <a:pt x="5951208" y="9352787"/>
                    <a:pt x="5969496" y="9360154"/>
                    <a:pt x="5984228" y="9363836"/>
                  </a:cubicBezTo>
                  <a:cubicBezTo>
                    <a:pt x="6002643" y="9367520"/>
                    <a:pt x="6017248" y="9385935"/>
                    <a:pt x="6031980" y="9385935"/>
                  </a:cubicBezTo>
                  <a:cubicBezTo>
                    <a:pt x="6057761" y="9385935"/>
                    <a:pt x="6079732" y="9404349"/>
                    <a:pt x="6101830" y="9408033"/>
                  </a:cubicBezTo>
                  <a:cubicBezTo>
                    <a:pt x="6120245" y="9411716"/>
                    <a:pt x="6138533" y="9419082"/>
                    <a:pt x="6156948" y="9426448"/>
                  </a:cubicBezTo>
                  <a:cubicBezTo>
                    <a:pt x="6164314" y="9430131"/>
                    <a:pt x="6175363" y="9426448"/>
                    <a:pt x="6182729" y="9426448"/>
                  </a:cubicBezTo>
                  <a:cubicBezTo>
                    <a:pt x="6204827" y="9430131"/>
                    <a:pt x="6226798" y="9430131"/>
                    <a:pt x="6248896" y="9433813"/>
                  </a:cubicBezTo>
                  <a:lnTo>
                    <a:pt x="6252579" y="9433813"/>
                  </a:lnTo>
                  <a:cubicBezTo>
                    <a:pt x="6278360" y="9430131"/>
                    <a:pt x="6304014" y="9437497"/>
                    <a:pt x="6329795" y="9437497"/>
                  </a:cubicBezTo>
                  <a:cubicBezTo>
                    <a:pt x="6333478" y="8783320"/>
                    <a:pt x="6315063" y="8129143"/>
                    <a:pt x="6293092" y="7475093"/>
                  </a:cubicBezTo>
                  <a:cubicBezTo>
                    <a:pt x="6270994" y="6854062"/>
                    <a:pt x="6249023" y="6232906"/>
                    <a:pt x="6245340" y="5611875"/>
                  </a:cubicBezTo>
                  <a:cubicBezTo>
                    <a:pt x="6245340" y="5299455"/>
                    <a:pt x="6249023" y="4990846"/>
                    <a:pt x="6256389" y="4678425"/>
                  </a:cubicBezTo>
                  <a:cubicBezTo>
                    <a:pt x="6267438" y="4366005"/>
                    <a:pt x="6289409" y="4053712"/>
                    <a:pt x="6304141" y="3741292"/>
                  </a:cubicBezTo>
                  <a:cubicBezTo>
                    <a:pt x="6348210" y="2752725"/>
                    <a:pt x="6322556" y="1760474"/>
                    <a:pt x="6307824" y="771906"/>
                  </a:cubicBezTo>
                  <a:cubicBezTo>
                    <a:pt x="6296775" y="768223"/>
                    <a:pt x="6289409" y="764540"/>
                    <a:pt x="6282043" y="760857"/>
                  </a:cubicBezTo>
                  <a:cubicBezTo>
                    <a:pt x="6270994" y="753491"/>
                    <a:pt x="6259945" y="749808"/>
                    <a:pt x="6245340" y="753491"/>
                  </a:cubicBezTo>
                  <a:lnTo>
                    <a:pt x="6223242" y="753491"/>
                  </a:lnTo>
                  <a:cubicBezTo>
                    <a:pt x="6212193" y="753491"/>
                    <a:pt x="6197461" y="753491"/>
                    <a:pt x="6190222" y="768223"/>
                  </a:cubicBezTo>
                  <a:cubicBezTo>
                    <a:pt x="6190222" y="768223"/>
                    <a:pt x="6186539" y="771906"/>
                    <a:pt x="6182856" y="771906"/>
                  </a:cubicBezTo>
                  <a:lnTo>
                    <a:pt x="6168124" y="771906"/>
                  </a:lnTo>
                  <a:cubicBezTo>
                    <a:pt x="6164441" y="764540"/>
                    <a:pt x="6171807" y="749808"/>
                    <a:pt x="6153392" y="753491"/>
                  </a:cubicBezTo>
                  <a:cubicBezTo>
                    <a:pt x="6146026" y="753491"/>
                    <a:pt x="6134977" y="757174"/>
                    <a:pt x="6127611" y="757174"/>
                  </a:cubicBezTo>
                  <a:lnTo>
                    <a:pt x="6072493" y="757174"/>
                  </a:lnTo>
                  <a:cubicBezTo>
                    <a:pt x="6068810" y="749808"/>
                    <a:pt x="6065127" y="742442"/>
                    <a:pt x="6057761" y="731393"/>
                  </a:cubicBezTo>
                  <a:cubicBezTo>
                    <a:pt x="6054078" y="724027"/>
                    <a:pt x="6050395" y="720344"/>
                    <a:pt x="6039346" y="727710"/>
                  </a:cubicBezTo>
                  <a:cubicBezTo>
                    <a:pt x="6031980" y="731393"/>
                    <a:pt x="6028297" y="731393"/>
                    <a:pt x="6024614" y="724027"/>
                  </a:cubicBezTo>
                  <a:cubicBezTo>
                    <a:pt x="6013565" y="705612"/>
                    <a:pt x="6002516" y="691007"/>
                    <a:pt x="5980545" y="687324"/>
                  </a:cubicBezTo>
                  <a:cubicBezTo>
                    <a:pt x="5976862" y="687324"/>
                    <a:pt x="5973179" y="679958"/>
                    <a:pt x="5969496" y="676275"/>
                  </a:cubicBezTo>
                  <a:cubicBezTo>
                    <a:pt x="5962130" y="668909"/>
                    <a:pt x="5958447" y="661543"/>
                    <a:pt x="5947398" y="661543"/>
                  </a:cubicBezTo>
                  <a:cubicBezTo>
                    <a:pt x="5943715" y="661543"/>
                    <a:pt x="5936349" y="654177"/>
                    <a:pt x="5936349" y="650494"/>
                  </a:cubicBezTo>
                  <a:cubicBezTo>
                    <a:pt x="5932666" y="635762"/>
                    <a:pt x="5932666" y="624713"/>
                    <a:pt x="5932666" y="610108"/>
                  </a:cubicBezTo>
                  <a:cubicBezTo>
                    <a:pt x="5928983" y="595376"/>
                    <a:pt x="5921617" y="580771"/>
                    <a:pt x="5910568" y="573405"/>
                  </a:cubicBezTo>
                  <a:cubicBezTo>
                    <a:pt x="5892153" y="562356"/>
                    <a:pt x="5877548" y="547624"/>
                    <a:pt x="5859133" y="536702"/>
                  </a:cubicBezTo>
                  <a:cubicBezTo>
                    <a:pt x="5855450" y="533019"/>
                    <a:pt x="5848084" y="529336"/>
                    <a:pt x="5840718" y="529336"/>
                  </a:cubicBezTo>
                  <a:cubicBezTo>
                    <a:pt x="5829669" y="525653"/>
                    <a:pt x="5818620" y="521970"/>
                    <a:pt x="5807698" y="521970"/>
                  </a:cubicBezTo>
                  <a:cubicBezTo>
                    <a:pt x="5796776" y="521970"/>
                    <a:pt x="5781917" y="521970"/>
                    <a:pt x="5770995" y="529336"/>
                  </a:cubicBezTo>
                  <a:cubicBezTo>
                    <a:pt x="5748897" y="540385"/>
                    <a:pt x="5730609" y="525653"/>
                    <a:pt x="5712194" y="525653"/>
                  </a:cubicBezTo>
                  <a:cubicBezTo>
                    <a:pt x="5693779" y="521970"/>
                    <a:pt x="5675491" y="514604"/>
                    <a:pt x="5660759" y="510921"/>
                  </a:cubicBezTo>
                  <a:lnTo>
                    <a:pt x="5613007" y="510921"/>
                  </a:lnTo>
                  <a:cubicBezTo>
                    <a:pt x="5572621" y="518287"/>
                    <a:pt x="5539474" y="496189"/>
                    <a:pt x="5499088" y="492506"/>
                  </a:cubicBezTo>
                  <a:cubicBezTo>
                    <a:pt x="5488039" y="492506"/>
                    <a:pt x="5476990" y="481457"/>
                    <a:pt x="5466068" y="474091"/>
                  </a:cubicBezTo>
                  <a:cubicBezTo>
                    <a:pt x="5458702" y="466725"/>
                    <a:pt x="5451336" y="466725"/>
                    <a:pt x="5440287" y="470408"/>
                  </a:cubicBezTo>
                  <a:cubicBezTo>
                    <a:pt x="5425555" y="474091"/>
                    <a:pt x="5410950" y="470408"/>
                    <a:pt x="5396218" y="474091"/>
                  </a:cubicBezTo>
                  <a:cubicBezTo>
                    <a:pt x="5374120" y="481457"/>
                    <a:pt x="5355832" y="463042"/>
                    <a:pt x="5333734" y="463042"/>
                  </a:cubicBezTo>
                  <a:cubicBezTo>
                    <a:pt x="5315319" y="466725"/>
                    <a:pt x="5297031" y="466725"/>
                    <a:pt x="5278616" y="470408"/>
                  </a:cubicBezTo>
                  <a:lnTo>
                    <a:pt x="5234547" y="481457"/>
                  </a:lnTo>
                  <a:cubicBezTo>
                    <a:pt x="5205210" y="496189"/>
                    <a:pt x="5183112" y="477774"/>
                    <a:pt x="5157331" y="470408"/>
                  </a:cubicBezTo>
                  <a:cubicBezTo>
                    <a:pt x="5138916" y="466725"/>
                    <a:pt x="5127994" y="459359"/>
                    <a:pt x="5113262" y="448310"/>
                  </a:cubicBezTo>
                  <a:cubicBezTo>
                    <a:pt x="5098530" y="437261"/>
                    <a:pt x="5083925" y="448310"/>
                    <a:pt x="5072876" y="448310"/>
                  </a:cubicBezTo>
                  <a:cubicBezTo>
                    <a:pt x="5061827" y="448310"/>
                    <a:pt x="5054461" y="459359"/>
                    <a:pt x="5047095" y="463042"/>
                  </a:cubicBezTo>
                  <a:cubicBezTo>
                    <a:pt x="5036046" y="466725"/>
                    <a:pt x="5024997" y="466725"/>
                    <a:pt x="5014075" y="466725"/>
                  </a:cubicBezTo>
                  <a:cubicBezTo>
                    <a:pt x="5003153" y="466725"/>
                    <a:pt x="4988294" y="463042"/>
                    <a:pt x="4977372" y="466725"/>
                  </a:cubicBezTo>
                  <a:cubicBezTo>
                    <a:pt x="4958957" y="474091"/>
                    <a:pt x="4944352" y="485140"/>
                    <a:pt x="4929620" y="492506"/>
                  </a:cubicBezTo>
                  <a:cubicBezTo>
                    <a:pt x="4925937" y="496189"/>
                    <a:pt x="4922254" y="499872"/>
                    <a:pt x="4918571" y="499872"/>
                  </a:cubicBezTo>
                  <a:cubicBezTo>
                    <a:pt x="4892790" y="514604"/>
                    <a:pt x="4863453" y="518287"/>
                    <a:pt x="4830433" y="518287"/>
                  </a:cubicBezTo>
                  <a:cubicBezTo>
                    <a:pt x="4812018" y="518287"/>
                    <a:pt x="4793730" y="518287"/>
                    <a:pt x="4775315" y="514604"/>
                  </a:cubicBezTo>
                  <a:cubicBezTo>
                    <a:pt x="4764266" y="514604"/>
                    <a:pt x="4756900" y="503555"/>
                    <a:pt x="4749534" y="503555"/>
                  </a:cubicBezTo>
                  <a:cubicBezTo>
                    <a:pt x="4723753" y="499872"/>
                    <a:pt x="4701782" y="499872"/>
                    <a:pt x="4676001" y="499872"/>
                  </a:cubicBezTo>
                  <a:cubicBezTo>
                    <a:pt x="4672318" y="499872"/>
                    <a:pt x="4668635" y="503555"/>
                    <a:pt x="4664952" y="503555"/>
                  </a:cubicBezTo>
                  <a:cubicBezTo>
                    <a:pt x="4650220" y="510921"/>
                    <a:pt x="4635615" y="521970"/>
                    <a:pt x="4620883" y="529336"/>
                  </a:cubicBezTo>
                  <a:cubicBezTo>
                    <a:pt x="4595102" y="536702"/>
                    <a:pt x="4569448" y="544068"/>
                    <a:pt x="4543667" y="547751"/>
                  </a:cubicBezTo>
                  <a:lnTo>
                    <a:pt x="4532618" y="547751"/>
                  </a:lnTo>
                  <a:cubicBezTo>
                    <a:pt x="4510520" y="536702"/>
                    <a:pt x="4492232" y="547751"/>
                    <a:pt x="4470134" y="551434"/>
                  </a:cubicBezTo>
                  <a:cubicBezTo>
                    <a:pt x="4448036" y="558800"/>
                    <a:pt x="4426065" y="569849"/>
                    <a:pt x="4403967" y="577215"/>
                  </a:cubicBezTo>
                  <a:cubicBezTo>
                    <a:pt x="4396601" y="580898"/>
                    <a:pt x="4389235" y="577215"/>
                    <a:pt x="4381869" y="573532"/>
                  </a:cubicBezTo>
                  <a:cubicBezTo>
                    <a:pt x="4370820" y="569849"/>
                    <a:pt x="4363454" y="569849"/>
                    <a:pt x="4356088" y="577215"/>
                  </a:cubicBezTo>
                  <a:cubicBezTo>
                    <a:pt x="4352405" y="580898"/>
                    <a:pt x="4348722" y="580898"/>
                    <a:pt x="4345039" y="580898"/>
                  </a:cubicBezTo>
                  <a:cubicBezTo>
                    <a:pt x="4333990" y="584581"/>
                    <a:pt x="4322941" y="584581"/>
                    <a:pt x="4315702" y="588264"/>
                  </a:cubicBezTo>
                  <a:cubicBezTo>
                    <a:pt x="4300970" y="599313"/>
                    <a:pt x="4286365" y="595630"/>
                    <a:pt x="4271633" y="602996"/>
                  </a:cubicBezTo>
                  <a:cubicBezTo>
                    <a:pt x="4256901" y="610362"/>
                    <a:pt x="4242296" y="610362"/>
                    <a:pt x="4231247" y="621411"/>
                  </a:cubicBezTo>
                  <a:cubicBezTo>
                    <a:pt x="4227564" y="625094"/>
                    <a:pt x="4220198" y="625094"/>
                    <a:pt x="4212832" y="625094"/>
                  </a:cubicBezTo>
                  <a:cubicBezTo>
                    <a:pt x="4194417" y="628777"/>
                    <a:pt x="4179812" y="639826"/>
                    <a:pt x="4168763" y="654431"/>
                  </a:cubicBezTo>
                  <a:cubicBezTo>
                    <a:pt x="4154031" y="669163"/>
                    <a:pt x="4139426" y="680212"/>
                    <a:pt x="4124694" y="691134"/>
                  </a:cubicBezTo>
                  <a:cubicBezTo>
                    <a:pt x="4121011" y="694817"/>
                    <a:pt x="4109962" y="694817"/>
                    <a:pt x="4106279" y="694817"/>
                  </a:cubicBezTo>
                  <a:cubicBezTo>
                    <a:pt x="4091547" y="694817"/>
                    <a:pt x="4076942" y="691134"/>
                    <a:pt x="4065893" y="687451"/>
                  </a:cubicBezTo>
                  <a:cubicBezTo>
                    <a:pt x="4058527" y="687451"/>
                    <a:pt x="4054844" y="683768"/>
                    <a:pt x="4047478" y="683768"/>
                  </a:cubicBezTo>
                  <a:cubicBezTo>
                    <a:pt x="4025380" y="694817"/>
                    <a:pt x="3999726" y="687451"/>
                    <a:pt x="3977628" y="687451"/>
                  </a:cubicBezTo>
                  <a:cubicBezTo>
                    <a:pt x="3973945" y="687451"/>
                    <a:pt x="3966579" y="683768"/>
                    <a:pt x="3962896" y="680085"/>
                  </a:cubicBezTo>
                  <a:cubicBezTo>
                    <a:pt x="3948164" y="669036"/>
                    <a:pt x="3933559" y="669036"/>
                    <a:pt x="3918827" y="676402"/>
                  </a:cubicBezTo>
                  <a:cubicBezTo>
                    <a:pt x="3907778" y="680085"/>
                    <a:pt x="3896729" y="680085"/>
                    <a:pt x="3889490" y="672719"/>
                  </a:cubicBezTo>
                  <a:cubicBezTo>
                    <a:pt x="3874758" y="661670"/>
                    <a:pt x="3856470" y="654304"/>
                    <a:pt x="3838055" y="650621"/>
                  </a:cubicBezTo>
                  <a:cubicBezTo>
                    <a:pt x="3823323" y="646938"/>
                    <a:pt x="3808718" y="639572"/>
                    <a:pt x="3793986" y="632206"/>
                  </a:cubicBezTo>
                  <a:cubicBezTo>
                    <a:pt x="3786620" y="628523"/>
                    <a:pt x="3779254" y="632206"/>
                    <a:pt x="3771888" y="632206"/>
                  </a:cubicBezTo>
                  <a:cubicBezTo>
                    <a:pt x="3764522" y="632206"/>
                    <a:pt x="3760839" y="635889"/>
                    <a:pt x="3753473" y="635889"/>
                  </a:cubicBezTo>
                  <a:cubicBezTo>
                    <a:pt x="3731375" y="639572"/>
                    <a:pt x="3709404" y="646938"/>
                    <a:pt x="3690989" y="643255"/>
                  </a:cubicBezTo>
                  <a:cubicBezTo>
                    <a:pt x="3665208" y="635889"/>
                    <a:pt x="3639554" y="639572"/>
                    <a:pt x="3617456" y="624840"/>
                  </a:cubicBezTo>
                  <a:cubicBezTo>
                    <a:pt x="3606407" y="617474"/>
                    <a:pt x="3602724" y="624840"/>
                    <a:pt x="3595358" y="624840"/>
                  </a:cubicBezTo>
                  <a:cubicBezTo>
                    <a:pt x="3591675" y="624840"/>
                    <a:pt x="3587992" y="624840"/>
                    <a:pt x="3580626" y="628523"/>
                  </a:cubicBezTo>
                  <a:cubicBezTo>
                    <a:pt x="3576943" y="639572"/>
                    <a:pt x="3562211" y="646938"/>
                    <a:pt x="3543923" y="639572"/>
                  </a:cubicBezTo>
                  <a:cubicBezTo>
                    <a:pt x="3532874" y="635889"/>
                    <a:pt x="3525508" y="635889"/>
                    <a:pt x="3514586" y="639572"/>
                  </a:cubicBezTo>
                  <a:cubicBezTo>
                    <a:pt x="3503664" y="643255"/>
                    <a:pt x="3492488" y="643255"/>
                    <a:pt x="3477883" y="646938"/>
                  </a:cubicBezTo>
                  <a:lnTo>
                    <a:pt x="3474200" y="646938"/>
                  </a:lnTo>
                  <a:cubicBezTo>
                    <a:pt x="3444863" y="665353"/>
                    <a:pt x="3415399" y="650621"/>
                    <a:pt x="3382379" y="650621"/>
                  </a:cubicBezTo>
                  <a:lnTo>
                    <a:pt x="3363964" y="650621"/>
                  </a:lnTo>
                  <a:cubicBezTo>
                    <a:pt x="3341866" y="654304"/>
                    <a:pt x="3330944" y="635889"/>
                    <a:pt x="3316212" y="624840"/>
                  </a:cubicBezTo>
                  <a:cubicBezTo>
                    <a:pt x="3301480" y="613791"/>
                    <a:pt x="3286875" y="599059"/>
                    <a:pt x="3272143" y="591820"/>
                  </a:cubicBezTo>
                  <a:cubicBezTo>
                    <a:pt x="3268460" y="588137"/>
                    <a:pt x="3257411" y="591820"/>
                    <a:pt x="3250045" y="591820"/>
                  </a:cubicBezTo>
                  <a:lnTo>
                    <a:pt x="3217025" y="591820"/>
                  </a:lnTo>
                  <a:lnTo>
                    <a:pt x="3213342" y="588137"/>
                  </a:lnTo>
                  <a:cubicBezTo>
                    <a:pt x="3187561" y="595503"/>
                    <a:pt x="3172956" y="580771"/>
                    <a:pt x="3154541" y="566039"/>
                  </a:cubicBezTo>
                  <a:cubicBezTo>
                    <a:pt x="3143492" y="558673"/>
                    <a:pt x="3128760" y="551307"/>
                    <a:pt x="3117838" y="547624"/>
                  </a:cubicBezTo>
                  <a:cubicBezTo>
                    <a:pt x="3103106" y="540258"/>
                    <a:pt x="3084818" y="536575"/>
                    <a:pt x="3077452" y="518287"/>
                  </a:cubicBezTo>
                  <a:cubicBezTo>
                    <a:pt x="3073769" y="510921"/>
                    <a:pt x="3066403" y="510921"/>
                    <a:pt x="3062720" y="503555"/>
                  </a:cubicBezTo>
                  <a:cubicBezTo>
                    <a:pt x="3059037" y="496189"/>
                    <a:pt x="3055354" y="488823"/>
                    <a:pt x="3055354" y="485140"/>
                  </a:cubicBezTo>
                  <a:cubicBezTo>
                    <a:pt x="3055354" y="477774"/>
                    <a:pt x="3059037" y="470408"/>
                    <a:pt x="3062720" y="463042"/>
                  </a:cubicBezTo>
                  <a:cubicBezTo>
                    <a:pt x="3066403" y="451993"/>
                    <a:pt x="3059037" y="440944"/>
                    <a:pt x="3047988" y="433705"/>
                  </a:cubicBezTo>
                  <a:cubicBezTo>
                    <a:pt x="3044305" y="430022"/>
                    <a:pt x="3036939" y="430022"/>
                    <a:pt x="3036939" y="426339"/>
                  </a:cubicBezTo>
                  <a:cubicBezTo>
                    <a:pt x="3029573" y="404241"/>
                    <a:pt x="3011158" y="397002"/>
                    <a:pt x="2996553" y="378587"/>
                  </a:cubicBezTo>
                  <a:cubicBezTo>
                    <a:pt x="2985504" y="367538"/>
                    <a:pt x="2978138" y="352806"/>
                    <a:pt x="2970772" y="338201"/>
                  </a:cubicBezTo>
                  <a:cubicBezTo>
                    <a:pt x="2963406" y="330835"/>
                    <a:pt x="2959723" y="323469"/>
                    <a:pt x="2948674" y="316103"/>
                  </a:cubicBezTo>
                  <a:cubicBezTo>
                    <a:pt x="2922893" y="305054"/>
                    <a:pt x="2897239" y="294005"/>
                    <a:pt x="2871458" y="279400"/>
                  </a:cubicBezTo>
                  <a:cubicBezTo>
                    <a:pt x="2871458" y="308737"/>
                    <a:pt x="2864092" y="301498"/>
                    <a:pt x="2860409" y="294132"/>
                  </a:cubicBezTo>
                  <a:cubicBezTo>
                    <a:pt x="2860409" y="283083"/>
                    <a:pt x="2853043" y="279400"/>
                    <a:pt x="2841994" y="279400"/>
                  </a:cubicBezTo>
                  <a:cubicBezTo>
                    <a:pt x="2841994" y="279400"/>
                    <a:pt x="2838311" y="279400"/>
                    <a:pt x="2838311" y="275717"/>
                  </a:cubicBezTo>
                  <a:cubicBezTo>
                    <a:pt x="2834628" y="253619"/>
                    <a:pt x="2816213" y="260985"/>
                    <a:pt x="2805291" y="257302"/>
                  </a:cubicBezTo>
                  <a:cubicBezTo>
                    <a:pt x="2797925" y="253619"/>
                    <a:pt x="2790559" y="249936"/>
                    <a:pt x="2783193" y="253619"/>
                  </a:cubicBezTo>
                  <a:cubicBezTo>
                    <a:pt x="2768461" y="257302"/>
                    <a:pt x="2757412" y="246253"/>
                    <a:pt x="2742807" y="242570"/>
                  </a:cubicBezTo>
                  <a:cubicBezTo>
                    <a:pt x="2739124" y="242570"/>
                    <a:pt x="2735441" y="242570"/>
                    <a:pt x="2731758" y="246253"/>
                  </a:cubicBezTo>
                  <a:cubicBezTo>
                    <a:pt x="2724392" y="253619"/>
                    <a:pt x="2717026" y="253619"/>
                    <a:pt x="2705977" y="246253"/>
                  </a:cubicBezTo>
                  <a:cubicBezTo>
                    <a:pt x="2691245" y="235204"/>
                    <a:pt x="2676640" y="235204"/>
                    <a:pt x="2658225" y="242570"/>
                  </a:cubicBezTo>
                  <a:cubicBezTo>
                    <a:pt x="2650859" y="246253"/>
                    <a:pt x="2643493" y="246253"/>
                    <a:pt x="2636127" y="242570"/>
                  </a:cubicBezTo>
                  <a:cubicBezTo>
                    <a:pt x="2621395" y="235204"/>
                    <a:pt x="2606790" y="224155"/>
                    <a:pt x="2588375" y="216789"/>
                  </a:cubicBezTo>
                  <a:cubicBezTo>
                    <a:pt x="2584692" y="216789"/>
                    <a:pt x="2581009" y="213106"/>
                    <a:pt x="2577326" y="213106"/>
                  </a:cubicBezTo>
                  <a:cubicBezTo>
                    <a:pt x="2555228" y="216789"/>
                    <a:pt x="2536940" y="209423"/>
                    <a:pt x="2514842" y="216789"/>
                  </a:cubicBezTo>
                  <a:cubicBezTo>
                    <a:pt x="2503793" y="220472"/>
                    <a:pt x="2489061" y="220472"/>
                    <a:pt x="2481822" y="235204"/>
                  </a:cubicBezTo>
                  <a:cubicBezTo>
                    <a:pt x="2478139" y="238887"/>
                    <a:pt x="2467090" y="238887"/>
                    <a:pt x="2459724" y="242570"/>
                  </a:cubicBezTo>
                  <a:cubicBezTo>
                    <a:pt x="2441309" y="246253"/>
                    <a:pt x="2423021" y="249936"/>
                    <a:pt x="2404606" y="242570"/>
                  </a:cubicBezTo>
                  <a:cubicBezTo>
                    <a:pt x="2389874" y="235204"/>
                    <a:pt x="2371586" y="238887"/>
                    <a:pt x="2356854" y="235204"/>
                  </a:cubicBezTo>
                  <a:cubicBezTo>
                    <a:pt x="2345805" y="231521"/>
                    <a:pt x="2338439" y="224155"/>
                    <a:pt x="2331073" y="220472"/>
                  </a:cubicBezTo>
                  <a:cubicBezTo>
                    <a:pt x="2327390" y="216789"/>
                    <a:pt x="2323707" y="213106"/>
                    <a:pt x="2320024" y="213106"/>
                  </a:cubicBezTo>
                  <a:cubicBezTo>
                    <a:pt x="2297926" y="205740"/>
                    <a:pt x="2279638" y="191008"/>
                    <a:pt x="2268589" y="172720"/>
                  </a:cubicBezTo>
                  <a:cubicBezTo>
                    <a:pt x="2261223" y="161671"/>
                    <a:pt x="2250174" y="150622"/>
                    <a:pt x="2242808" y="139700"/>
                  </a:cubicBezTo>
                  <a:cubicBezTo>
                    <a:pt x="2217027" y="132334"/>
                    <a:pt x="2220710" y="102997"/>
                    <a:pt x="2206105" y="88265"/>
                  </a:cubicBezTo>
                  <a:cubicBezTo>
                    <a:pt x="2195056" y="73533"/>
                    <a:pt x="2184007" y="66167"/>
                    <a:pt x="2165719" y="62484"/>
                  </a:cubicBezTo>
                  <a:lnTo>
                    <a:pt x="2162036" y="62484"/>
                  </a:lnTo>
                  <a:cubicBezTo>
                    <a:pt x="2143621" y="47752"/>
                    <a:pt x="2125333" y="58801"/>
                    <a:pt x="2103235" y="58801"/>
                  </a:cubicBezTo>
                  <a:cubicBezTo>
                    <a:pt x="2095869" y="58801"/>
                    <a:pt x="2084820" y="51435"/>
                    <a:pt x="2077454" y="47752"/>
                  </a:cubicBezTo>
                  <a:cubicBezTo>
                    <a:pt x="2073771" y="40386"/>
                    <a:pt x="2070088" y="36703"/>
                    <a:pt x="2066405" y="36703"/>
                  </a:cubicBezTo>
                  <a:cubicBezTo>
                    <a:pt x="2044307" y="33020"/>
                    <a:pt x="2026019" y="18288"/>
                    <a:pt x="2007604" y="0"/>
                  </a:cubicBezTo>
                  <a:cubicBezTo>
                    <a:pt x="2000238" y="3683"/>
                    <a:pt x="1992872" y="7366"/>
                    <a:pt x="1985506" y="7366"/>
                  </a:cubicBezTo>
                  <a:cubicBezTo>
                    <a:pt x="1978140" y="11049"/>
                    <a:pt x="1967091" y="11049"/>
                    <a:pt x="1956169" y="11049"/>
                  </a:cubicBezTo>
                  <a:cubicBezTo>
                    <a:pt x="1941437" y="7366"/>
                    <a:pt x="1926832" y="11049"/>
                    <a:pt x="1912100" y="22098"/>
                  </a:cubicBezTo>
                  <a:cubicBezTo>
                    <a:pt x="1904734" y="25781"/>
                    <a:pt x="1901051" y="29464"/>
                    <a:pt x="1893685" y="33147"/>
                  </a:cubicBezTo>
                  <a:cubicBezTo>
                    <a:pt x="1886319" y="36830"/>
                    <a:pt x="1882636" y="44196"/>
                    <a:pt x="1875270" y="47879"/>
                  </a:cubicBezTo>
                  <a:cubicBezTo>
                    <a:pt x="1871587" y="51562"/>
                    <a:pt x="1864221" y="51562"/>
                    <a:pt x="1860538" y="55245"/>
                  </a:cubicBezTo>
                  <a:lnTo>
                    <a:pt x="1838440" y="66294"/>
                  </a:lnTo>
                  <a:cubicBezTo>
                    <a:pt x="1838440" y="66294"/>
                    <a:pt x="1834757" y="69977"/>
                    <a:pt x="1834757" y="66294"/>
                  </a:cubicBezTo>
                  <a:cubicBezTo>
                    <a:pt x="1820025" y="58928"/>
                    <a:pt x="1808976" y="73660"/>
                    <a:pt x="1798054" y="81026"/>
                  </a:cubicBezTo>
                  <a:cubicBezTo>
                    <a:pt x="1787132" y="88392"/>
                    <a:pt x="1772273" y="88392"/>
                    <a:pt x="1761351" y="95758"/>
                  </a:cubicBezTo>
                  <a:lnTo>
                    <a:pt x="1757668" y="95758"/>
                  </a:lnTo>
                  <a:cubicBezTo>
                    <a:pt x="1739253" y="99441"/>
                    <a:pt x="1720965" y="106807"/>
                    <a:pt x="1702550" y="110490"/>
                  </a:cubicBezTo>
                  <a:cubicBezTo>
                    <a:pt x="1695184" y="110490"/>
                    <a:pt x="1691501" y="114173"/>
                    <a:pt x="1684135" y="117856"/>
                  </a:cubicBezTo>
                  <a:cubicBezTo>
                    <a:pt x="1673086" y="121539"/>
                    <a:pt x="1662037" y="128905"/>
                    <a:pt x="1651115" y="132588"/>
                  </a:cubicBezTo>
                  <a:cubicBezTo>
                    <a:pt x="1643749" y="136271"/>
                    <a:pt x="1632700" y="139954"/>
                    <a:pt x="1625334" y="143637"/>
                  </a:cubicBezTo>
                  <a:lnTo>
                    <a:pt x="1614285" y="143637"/>
                  </a:lnTo>
                  <a:cubicBezTo>
                    <a:pt x="1614285" y="143637"/>
                    <a:pt x="1606919" y="143637"/>
                    <a:pt x="1603236" y="151003"/>
                  </a:cubicBezTo>
                  <a:cubicBezTo>
                    <a:pt x="1588504" y="143637"/>
                    <a:pt x="1570216" y="139954"/>
                    <a:pt x="1555484" y="132588"/>
                  </a:cubicBezTo>
                  <a:cubicBezTo>
                    <a:pt x="1544435" y="128905"/>
                    <a:pt x="1518781" y="136271"/>
                    <a:pt x="1511415" y="147320"/>
                  </a:cubicBezTo>
                  <a:cubicBezTo>
                    <a:pt x="1507732" y="151003"/>
                    <a:pt x="1504049" y="154686"/>
                    <a:pt x="1500366" y="154686"/>
                  </a:cubicBezTo>
                  <a:cubicBezTo>
                    <a:pt x="1496683" y="154686"/>
                    <a:pt x="1489317" y="151003"/>
                    <a:pt x="1485634" y="151003"/>
                  </a:cubicBezTo>
                  <a:cubicBezTo>
                    <a:pt x="1481951" y="151003"/>
                    <a:pt x="1478268" y="154686"/>
                    <a:pt x="1470902" y="154686"/>
                  </a:cubicBezTo>
                  <a:cubicBezTo>
                    <a:pt x="1470902" y="158369"/>
                    <a:pt x="1474585" y="162052"/>
                    <a:pt x="1474585" y="165735"/>
                  </a:cubicBezTo>
                  <a:cubicBezTo>
                    <a:pt x="1463536" y="169418"/>
                    <a:pt x="1445248" y="198755"/>
                    <a:pt x="1445248" y="213487"/>
                  </a:cubicBezTo>
                  <a:cubicBezTo>
                    <a:pt x="1426833" y="220853"/>
                    <a:pt x="1404862" y="224536"/>
                    <a:pt x="1397496" y="246507"/>
                  </a:cubicBezTo>
                  <a:cubicBezTo>
                    <a:pt x="1397496" y="250190"/>
                    <a:pt x="1393813" y="250190"/>
                    <a:pt x="1393813" y="253873"/>
                  </a:cubicBezTo>
                  <a:cubicBezTo>
                    <a:pt x="1371715" y="257556"/>
                    <a:pt x="1368032" y="279654"/>
                    <a:pt x="1357110" y="297942"/>
                  </a:cubicBezTo>
                  <a:lnTo>
                    <a:pt x="1357110" y="305308"/>
                  </a:lnTo>
                  <a:cubicBezTo>
                    <a:pt x="1353427" y="305308"/>
                    <a:pt x="1349744" y="308991"/>
                    <a:pt x="1346061" y="308991"/>
                  </a:cubicBezTo>
                  <a:cubicBezTo>
                    <a:pt x="1331329" y="316357"/>
                    <a:pt x="1323963" y="327406"/>
                    <a:pt x="1320280" y="345694"/>
                  </a:cubicBezTo>
                  <a:cubicBezTo>
                    <a:pt x="1316597" y="363982"/>
                    <a:pt x="1316597" y="378714"/>
                    <a:pt x="1312914" y="397129"/>
                  </a:cubicBezTo>
                  <a:cubicBezTo>
                    <a:pt x="1305548" y="393446"/>
                    <a:pt x="1294499" y="400812"/>
                    <a:pt x="1290816" y="389763"/>
                  </a:cubicBezTo>
                  <a:lnTo>
                    <a:pt x="1283450" y="389763"/>
                  </a:lnTo>
                  <a:cubicBezTo>
                    <a:pt x="1272401" y="404495"/>
                    <a:pt x="1261352" y="419100"/>
                    <a:pt x="1250430" y="430149"/>
                  </a:cubicBezTo>
                  <a:cubicBezTo>
                    <a:pt x="1239381" y="437515"/>
                    <a:pt x="1228332" y="441198"/>
                    <a:pt x="1213727" y="448564"/>
                  </a:cubicBezTo>
                  <a:lnTo>
                    <a:pt x="1213727" y="455930"/>
                  </a:lnTo>
                  <a:cubicBezTo>
                    <a:pt x="1198995" y="452247"/>
                    <a:pt x="1187946" y="448564"/>
                    <a:pt x="1177024" y="441198"/>
                  </a:cubicBezTo>
                  <a:cubicBezTo>
                    <a:pt x="1173341" y="441198"/>
                    <a:pt x="1169658" y="437515"/>
                    <a:pt x="1169658" y="437515"/>
                  </a:cubicBezTo>
                  <a:cubicBezTo>
                    <a:pt x="1165975" y="437515"/>
                    <a:pt x="1165975" y="433832"/>
                    <a:pt x="1165975" y="433832"/>
                  </a:cubicBezTo>
                  <a:cubicBezTo>
                    <a:pt x="1162292" y="433832"/>
                    <a:pt x="1162292" y="437515"/>
                    <a:pt x="1162292" y="441198"/>
                  </a:cubicBezTo>
                  <a:cubicBezTo>
                    <a:pt x="1162292" y="455930"/>
                    <a:pt x="1154926" y="452247"/>
                    <a:pt x="1147560" y="448564"/>
                  </a:cubicBezTo>
                  <a:cubicBezTo>
                    <a:pt x="1140194" y="444881"/>
                    <a:pt x="1132828" y="444881"/>
                    <a:pt x="1129145" y="455930"/>
                  </a:cubicBezTo>
                  <a:cubicBezTo>
                    <a:pt x="1129145" y="459613"/>
                    <a:pt x="1125462" y="463296"/>
                    <a:pt x="1121779" y="463296"/>
                  </a:cubicBezTo>
                  <a:cubicBezTo>
                    <a:pt x="1110730" y="466979"/>
                    <a:pt x="1099681" y="470662"/>
                    <a:pt x="1095998" y="481711"/>
                  </a:cubicBezTo>
                  <a:cubicBezTo>
                    <a:pt x="1092315" y="489077"/>
                    <a:pt x="1088632" y="492760"/>
                    <a:pt x="1081266" y="500126"/>
                  </a:cubicBezTo>
                  <a:lnTo>
                    <a:pt x="1026529" y="500126"/>
                  </a:lnTo>
                  <a:cubicBezTo>
                    <a:pt x="1019163" y="500126"/>
                    <a:pt x="1011797" y="500126"/>
                    <a:pt x="1004431" y="503809"/>
                  </a:cubicBezTo>
                  <a:cubicBezTo>
                    <a:pt x="997065" y="503809"/>
                    <a:pt x="989699" y="507492"/>
                    <a:pt x="978650" y="511175"/>
                  </a:cubicBezTo>
                  <a:cubicBezTo>
                    <a:pt x="971284" y="514858"/>
                    <a:pt x="960235" y="522224"/>
                    <a:pt x="952869" y="525907"/>
                  </a:cubicBezTo>
                  <a:cubicBezTo>
                    <a:pt x="949186" y="529590"/>
                    <a:pt x="945503" y="529590"/>
                    <a:pt x="941820" y="529590"/>
                  </a:cubicBezTo>
                  <a:cubicBezTo>
                    <a:pt x="923405" y="529590"/>
                    <a:pt x="912483" y="540639"/>
                    <a:pt x="901434" y="551688"/>
                  </a:cubicBezTo>
                  <a:cubicBezTo>
                    <a:pt x="890385" y="559054"/>
                    <a:pt x="883019" y="570103"/>
                    <a:pt x="872097" y="577469"/>
                  </a:cubicBezTo>
                  <a:cubicBezTo>
                    <a:pt x="864731" y="581152"/>
                    <a:pt x="857365" y="584835"/>
                    <a:pt x="853682" y="588518"/>
                  </a:cubicBezTo>
                  <a:cubicBezTo>
                    <a:pt x="846316" y="592201"/>
                    <a:pt x="842633" y="599567"/>
                    <a:pt x="835267" y="599567"/>
                  </a:cubicBezTo>
                  <a:cubicBezTo>
                    <a:pt x="827901" y="603250"/>
                    <a:pt x="816852" y="603250"/>
                    <a:pt x="809486" y="599567"/>
                  </a:cubicBezTo>
                  <a:cubicBezTo>
                    <a:pt x="798437" y="592201"/>
                    <a:pt x="787388" y="599567"/>
                    <a:pt x="780149" y="603250"/>
                  </a:cubicBezTo>
                  <a:cubicBezTo>
                    <a:pt x="769100" y="606933"/>
                    <a:pt x="761734" y="614299"/>
                    <a:pt x="754368" y="617982"/>
                  </a:cubicBezTo>
                  <a:cubicBezTo>
                    <a:pt x="758051" y="621665"/>
                    <a:pt x="758051" y="625348"/>
                    <a:pt x="761734" y="629031"/>
                  </a:cubicBezTo>
                  <a:lnTo>
                    <a:pt x="750685" y="629031"/>
                  </a:lnTo>
                  <a:cubicBezTo>
                    <a:pt x="750685" y="632714"/>
                    <a:pt x="747002" y="636397"/>
                    <a:pt x="747002" y="640080"/>
                  </a:cubicBezTo>
                  <a:cubicBezTo>
                    <a:pt x="743319" y="640080"/>
                    <a:pt x="739636" y="636397"/>
                    <a:pt x="739636" y="636397"/>
                  </a:cubicBezTo>
                  <a:cubicBezTo>
                    <a:pt x="728587" y="643763"/>
                    <a:pt x="717538" y="651129"/>
                    <a:pt x="706616" y="654812"/>
                  </a:cubicBezTo>
                  <a:cubicBezTo>
                    <a:pt x="702933" y="654812"/>
                    <a:pt x="699250" y="658495"/>
                    <a:pt x="699250" y="658495"/>
                  </a:cubicBezTo>
                  <a:cubicBezTo>
                    <a:pt x="684518" y="654812"/>
                    <a:pt x="666230" y="658495"/>
                    <a:pt x="655181" y="647446"/>
                  </a:cubicBezTo>
                  <a:cubicBezTo>
                    <a:pt x="647815" y="640080"/>
                    <a:pt x="636766" y="636397"/>
                    <a:pt x="629400" y="629031"/>
                  </a:cubicBezTo>
                  <a:cubicBezTo>
                    <a:pt x="618351" y="621665"/>
                    <a:pt x="603619" y="625348"/>
                    <a:pt x="592697" y="643763"/>
                  </a:cubicBezTo>
                  <a:lnTo>
                    <a:pt x="541262" y="592328"/>
                  </a:lnTo>
                  <a:cubicBezTo>
                    <a:pt x="537579" y="596011"/>
                    <a:pt x="530213" y="599694"/>
                    <a:pt x="526530" y="603377"/>
                  </a:cubicBezTo>
                  <a:cubicBezTo>
                    <a:pt x="522847" y="603377"/>
                    <a:pt x="522847" y="607060"/>
                    <a:pt x="519164" y="607060"/>
                  </a:cubicBezTo>
                  <a:cubicBezTo>
                    <a:pt x="504432" y="610743"/>
                    <a:pt x="489827" y="614426"/>
                    <a:pt x="471412" y="618109"/>
                  </a:cubicBezTo>
                  <a:cubicBezTo>
                    <a:pt x="460363" y="621792"/>
                    <a:pt x="452997" y="625475"/>
                    <a:pt x="452997" y="640207"/>
                  </a:cubicBezTo>
                  <a:cubicBezTo>
                    <a:pt x="438265" y="647572"/>
                    <a:pt x="423660" y="643890"/>
                    <a:pt x="412611" y="658622"/>
                  </a:cubicBezTo>
                  <a:lnTo>
                    <a:pt x="401562" y="658622"/>
                  </a:lnTo>
                  <a:cubicBezTo>
                    <a:pt x="379464" y="647573"/>
                    <a:pt x="361176" y="651256"/>
                    <a:pt x="346444" y="669671"/>
                  </a:cubicBezTo>
                  <a:cubicBezTo>
                    <a:pt x="342761" y="673354"/>
                    <a:pt x="339078" y="673354"/>
                    <a:pt x="331712" y="673354"/>
                  </a:cubicBezTo>
                  <a:cubicBezTo>
                    <a:pt x="313297" y="669671"/>
                    <a:pt x="298692" y="680720"/>
                    <a:pt x="283960" y="691769"/>
                  </a:cubicBezTo>
                  <a:cubicBezTo>
                    <a:pt x="276594" y="699135"/>
                    <a:pt x="269228" y="702818"/>
                    <a:pt x="258179" y="702818"/>
                  </a:cubicBezTo>
                  <a:cubicBezTo>
                    <a:pt x="239764" y="706501"/>
                    <a:pt x="225159" y="706501"/>
                    <a:pt x="206744" y="706501"/>
                  </a:cubicBezTo>
                  <a:cubicBezTo>
                    <a:pt x="206744" y="706501"/>
                    <a:pt x="203061" y="706501"/>
                    <a:pt x="203061" y="710184"/>
                  </a:cubicBezTo>
                  <a:cubicBezTo>
                    <a:pt x="188329" y="728599"/>
                    <a:pt x="170041" y="728599"/>
                    <a:pt x="147943" y="728599"/>
                  </a:cubicBezTo>
                  <a:cubicBezTo>
                    <a:pt x="125845" y="728599"/>
                    <a:pt x="103874" y="732282"/>
                    <a:pt x="85459" y="750697"/>
                  </a:cubicBezTo>
                  <a:cubicBezTo>
                    <a:pt x="74410" y="761746"/>
                    <a:pt x="59678" y="769112"/>
                    <a:pt x="45073" y="780034"/>
                  </a:cubicBezTo>
                  <a:cubicBezTo>
                    <a:pt x="41390" y="780034"/>
                    <a:pt x="37707" y="783717"/>
                    <a:pt x="37707" y="783717"/>
                  </a:cubicBezTo>
                  <a:cubicBezTo>
                    <a:pt x="26658" y="783717"/>
                    <a:pt x="11926" y="780034"/>
                    <a:pt x="1004" y="780034"/>
                  </a:cubicBezTo>
                  <a:cubicBezTo>
                    <a:pt x="-2679" y="824103"/>
                    <a:pt x="4687" y="871854"/>
                    <a:pt x="8370" y="919734"/>
                  </a:cubicBezTo>
                  <a:close/>
                </a:path>
              </a:pathLst>
            </a:custGeom>
            <a:blipFill>
              <a:blip r:embed="rId6"/>
              <a:stretch>
                <a:fillRect l="-46952" t="-25995" r="-4815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025145" y="2080050"/>
            <a:ext cx="4747365" cy="7351462"/>
            <a:chOff x="0" y="0"/>
            <a:chExt cx="6329820" cy="9801949"/>
          </a:xfrm>
        </p:grpSpPr>
        <p:sp>
          <p:nvSpPr>
            <p:cNvPr id="8" name="Freeform 8"/>
            <p:cNvSpPr/>
            <p:nvPr/>
          </p:nvSpPr>
          <p:spPr>
            <a:xfrm>
              <a:off x="-242" y="-635"/>
              <a:ext cx="6330267" cy="9802710"/>
            </a:xfrm>
            <a:custGeom>
              <a:avLst/>
              <a:gdLst/>
              <a:ahLst/>
              <a:cxnLst/>
              <a:rect l="l" t="t" r="r" b="b"/>
              <a:pathLst>
                <a:path w="6330267" h="9802710">
                  <a:moveTo>
                    <a:pt x="8624" y="919353"/>
                  </a:moveTo>
                  <a:cubicBezTo>
                    <a:pt x="37961" y="1231773"/>
                    <a:pt x="45327" y="1544066"/>
                    <a:pt x="49010" y="1860169"/>
                  </a:cubicBezTo>
                  <a:cubicBezTo>
                    <a:pt x="67425" y="2999359"/>
                    <a:pt x="60059" y="4138676"/>
                    <a:pt x="49010" y="5277866"/>
                  </a:cubicBezTo>
                  <a:cubicBezTo>
                    <a:pt x="37961" y="6420739"/>
                    <a:pt x="23229" y="7563739"/>
                    <a:pt x="23229" y="8710295"/>
                  </a:cubicBezTo>
                  <a:cubicBezTo>
                    <a:pt x="23229" y="8721344"/>
                    <a:pt x="23229" y="8732393"/>
                    <a:pt x="19546" y="8743315"/>
                  </a:cubicBezTo>
                  <a:cubicBezTo>
                    <a:pt x="30595" y="8746998"/>
                    <a:pt x="41644" y="8754363"/>
                    <a:pt x="52566" y="8761730"/>
                  </a:cubicBezTo>
                  <a:cubicBezTo>
                    <a:pt x="67298" y="8772779"/>
                    <a:pt x="78347" y="8791067"/>
                    <a:pt x="92952" y="8809482"/>
                  </a:cubicBezTo>
                  <a:cubicBezTo>
                    <a:pt x="125972" y="8849868"/>
                    <a:pt x="159119" y="8890381"/>
                    <a:pt x="188456" y="8930767"/>
                  </a:cubicBezTo>
                  <a:cubicBezTo>
                    <a:pt x="221476" y="8978519"/>
                    <a:pt x="254623" y="9022587"/>
                    <a:pt x="287643" y="9070467"/>
                  </a:cubicBezTo>
                  <a:cubicBezTo>
                    <a:pt x="302375" y="9092565"/>
                    <a:pt x="316980" y="9114535"/>
                    <a:pt x="331712" y="9132950"/>
                  </a:cubicBezTo>
                  <a:cubicBezTo>
                    <a:pt x="342761" y="9147683"/>
                    <a:pt x="361049" y="9155048"/>
                    <a:pt x="372098" y="9165971"/>
                  </a:cubicBezTo>
                  <a:cubicBezTo>
                    <a:pt x="408801" y="9195308"/>
                    <a:pt x="449314" y="9224772"/>
                    <a:pt x="486017" y="9254109"/>
                  </a:cubicBezTo>
                  <a:cubicBezTo>
                    <a:pt x="522720" y="9283446"/>
                    <a:pt x="559550" y="9309227"/>
                    <a:pt x="603619" y="9327642"/>
                  </a:cubicBezTo>
                  <a:cubicBezTo>
                    <a:pt x="702806" y="9371710"/>
                    <a:pt x="798437" y="9419462"/>
                    <a:pt x="897624" y="9463659"/>
                  </a:cubicBezTo>
                  <a:cubicBezTo>
                    <a:pt x="952742" y="9489440"/>
                    <a:pt x="1007860" y="9511410"/>
                    <a:pt x="1066661" y="9537192"/>
                  </a:cubicBezTo>
                  <a:cubicBezTo>
                    <a:pt x="1070344" y="9540874"/>
                    <a:pt x="1081393" y="9537192"/>
                    <a:pt x="1085076" y="9537192"/>
                  </a:cubicBezTo>
                  <a:lnTo>
                    <a:pt x="1107174" y="9537192"/>
                  </a:lnTo>
                  <a:lnTo>
                    <a:pt x="1110857" y="9540874"/>
                  </a:lnTo>
                  <a:cubicBezTo>
                    <a:pt x="1118223" y="9522460"/>
                    <a:pt x="1125589" y="9507855"/>
                    <a:pt x="1136638" y="9489440"/>
                  </a:cubicBezTo>
                  <a:cubicBezTo>
                    <a:pt x="1147687" y="9474708"/>
                    <a:pt x="1155053" y="9449054"/>
                    <a:pt x="1180707" y="9449054"/>
                  </a:cubicBezTo>
                  <a:cubicBezTo>
                    <a:pt x="1180707" y="9449054"/>
                    <a:pt x="1184390" y="9449054"/>
                    <a:pt x="1184390" y="9445371"/>
                  </a:cubicBezTo>
                  <a:cubicBezTo>
                    <a:pt x="1195439" y="9426956"/>
                    <a:pt x="1213727" y="9423273"/>
                    <a:pt x="1235825" y="9419590"/>
                  </a:cubicBezTo>
                  <a:cubicBezTo>
                    <a:pt x="1257923" y="9415907"/>
                    <a:pt x="1276211" y="9404858"/>
                    <a:pt x="1294626" y="9397492"/>
                  </a:cubicBezTo>
                  <a:cubicBezTo>
                    <a:pt x="1298309" y="9397492"/>
                    <a:pt x="1298309" y="9393809"/>
                    <a:pt x="1301992" y="9393809"/>
                  </a:cubicBezTo>
                  <a:cubicBezTo>
                    <a:pt x="1327773" y="9401174"/>
                    <a:pt x="1346061" y="9382760"/>
                    <a:pt x="1368159" y="9375394"/>
                  </a:cubicBezTo>
                  <a:lnTo>
                    <a:pt x="1371842" y="9375394"/>
                  </a:lnTo>
                  <a:cubicBezTo>
                    <a:pt x="1393940" y="9375394"/>
                    <a:pt x="1412228" y="9364345"/>
                    <a:pt x="1434326" y="9360661"/>
                  </a:cubicBezTo>
                  <a:cubicBezTo>
                    <a:pt x="1452741" y="9356979"/>
                    <a:pt x="1471029" y="9356979"/>
                    <a:pt x="1489444" y="9345930"/>
                  </a:cubicBezTo>
                  <a:cubicBezTo>
                    <a:pt x="1507859" y="9334881"/>
                    <a:pt x="1529830" y="9327515"/>
                    <a:pt x="1548245" y="9320148"/>
                  </a:cubicBezTo>
                  <a:cubicBezTo>
                    <a:pt x="1566660" y="9312783"/>
                    <a:pt x="1584948" y="9309099"/>
                    <a:pt x="1603363" y="9301734"/>
                  </a:cubicBezTo>
                  <a:lnTo>
                    <a:pt x="1621778" y="9301734"/>
                  </a:lnTo>
                  <a:cubicBezTo>
                    <a:pt x="1640193" y="9301734"/>
                    <a:pt x="1654798" y="9301734"/>
                    <a:pt x="1669530" y="9290685"/>
                  </a:cubicBezTo>
                  <a:lnTo>
                    <a:pt x="1676896" y="9290685"/>
                  </a:lnTo>
                  <a:cubicBezTo>
                    <a:pt x="1695311" y="9290685"/>
                    <a:pt x="1717282" y="9294368"/>
                    <a:pt x="1735697" y="9294368"/>
                  </a:cubicBezTo>
                  <a:lnTo>
                    <a:pt x="1750429" y="9294368"/>
                  </a:lnTo>
                  <a:cubicBezTo>
                    <a:pt x="1768844" y="9290685"/>
                    <a:pt x="1776210" y="9305417"/>
                    <a:pt x="1787132" y="9312783"/>
                  </a:cubicBezTo>
                  <a:cubicBezTo>
                    <a:pt x="1805547" y="9334881"/>
                    <a:pt x="1827518" y="9338563"/>
                    <a:pt x="1856982" y="9334881"/>
                  </a:cubicBezTo>
                  <a:cubicBezTo>
                    <a:pt x="1882763" y="9331198"/>
                    <a:pt x="1904734" y="9327515"/>
                    <a:pt x="1930515" y="9327515"/>
                  </a:cubicBezTo>
                  <a:cubicBezTo>
                    <a:pt x="1941564" y="9327515"/>
                    <a:pt x="1956296" y="9331198"/>
                    <a:pt x="1967218" y="9334881"/>
                  </a:cubicBezTo>
                  <a:cubicBezTo>
                    <a:pt x="1978140" y="9338563"/>
                    <a:pt x="1985633" y="9342247"/>
                    <a:pt x="1996555" y="9345930"/>
                  </a:cubicBezTo>
                  <a:lnTo>
                    <a:pt x="2007604" y="9356979"/>
                  </a:lnTo>
                  <a:cubicBezTo>
                    <a:pt x="2007604" y="9356979"/>
                    <a:pt x="2011287" y="9368028"/>
                    <a:pt x="2014970" y="9371710"/>
                  </a:cubicBezTo>
                  <a:cubicBezTo>
                    <a:pt x="2022336" y="9375394"/>
                    <a:pt x="2029702" y="9375394"/>
                    <a:pt x="2033385" y="9379077"/>
                  </a:cubicBezTo>
                  <a:lnTo>
                    <a:pt x="2037068" y="9382760"/>
                  </a:lnTo>
                  <a:cubicBezTo>
                    <a:pt x="2055483" y="9371710"/>
                    <a:pt x="2062849" y="9390125"/>
                    <a:pt x="2073771" y="9393809"/>
                  </a:cubicBezTo>
                  <a:cubicBezTo>
                    <a:pt x="2088503" y="9401174"/>
                    <a:pt x="2099552" y="9408541"/>
                    <a:pt x="2114157" y="9419590"/>
                  </a:cubicBezTo>
                  <a:cubicBezTo>
                    <a:pt x="2114157" y="9415907"/>
                    <a:pt x="2114157" y="9412223"/>
                    <a:pt x="2117840" y="9408541"/>
                  </a:cubicBezTo>
                  <a:cubicBezTo>
                    <a:pt x="2139938" y="9412223"/>
                    <a:pt x="2165592" y="9412223"/>
                    <a:pt x="2187690" y="9426956"/>
                  </a:cubicBezTo>
                  <a:cubicBezTo>
                    <a:pt x="2191373" y="9419590"/>
                    <a:pt x="2198739" y="9412223"/>
                    <a:pt x="2206105" y="9404858"/>
                  </a:cubicBezTo>
                  <a:cubicBezTo>
                    <a:pt x="2206105" y="9404858"/>
                    <a:pt x="2206105" y="9401174"/>
                    <a:pt x="2209788" y="9401174"/>
                  </a:cubicBezTo>
                  <a:cubicBezTo>
                    <a:pt x="2228203" y="9397492"/>
                    <a:pt x="2239125" y="9386443"/>
                    <a:pt x="2242808" y="9368155"/>
                  </a:cubicBezTo>
                  <a:cubicBezTo>
                    <a:pt x="2246491" y="9360788"/>
                    <a:pt x="2246491" y="9353423"/>
                    <a:pt x="2246491" y="9349740"/>
                  </a:cubicBezTo>
                  <a:cubicBezTo>
                    <a:pt x="2261223" y="9342373"/>
                    <a:pt x="2272272" y="9335008"/>
                    <a:pt x="2286877" y="9327642"/>
                  </a:cubicBezTo>
                  <a:lnTo>
                    <a:pt x="2286877" y="9320275"/>
                  </a:lnTo>
                  <a:cubicBezTo>
                    <a:pt x="2275828" y="9301860"/>
                    <a:pt x="2275828" y="9298178"/>
                    <a:pt x="2294243" y="9290938"/>
                  </a:cubicBezTo>
                  <a:cubicBezTo>
                    <a:pt x="2297926" y="9287256"/>
                    <a:pt x="2297926" y="9283573"/>
                    <a:pt x="2301609" y="9283573"/>
                  </a:cubicBezTo>
                  <a:cubicBezTo>
                    <a:pt x="2308975" y="9279890"/>
                    <a:pt x="2316341" y="9276207"/>
                    <a:pt x="2320024" y="9272523"/>
                  </a:cubicBezTo>
                  <a:cubicBezTo>
                    <a:pt x="2320024" y="9272523"/>
                    <a:pt x="2320024" y="9276207"/>
                    <a:pt x="2323707" y="9276207"/>
                  </a:cubicBezTo>
                  <a:lnTo>
                    <a:pt x="2323707" y="9268841"/>
                  </a:lnTo>
                  <a:cubicBezTo>
                    <a:pt x="2345805" y="9261474"/>
                    <a:pt x="2367776" y="9254109"/>
                    <a:pt x="2389874" y="9243060"/>
                  </a:cubicBezTo>
                  <a:cubicBezTo>
                    <a:pt x="2400923" y="9235694"/>
                    <a:pt x="2411972" y="9232010"/>
                    <a:pt x="2426577" y="9239377"/>
                  </a:cubicBezTo>
                  <a:cubicBezTo>
                    <a:pt x="2433943" y="9243060"/>
                    <a:pt x="2441309" y="9239377"/>
                    <a:pt x="2448675" y="9235694"/>
                  </a:cubicBezTo>
                  <a:cubicBezTo>
                    <a:pt x="2467090" y="9228328"/>
                    <a:pt x="2485378" y="9224645"/>
                    <a:pt x="2503793" y="9217279"/>
                  </a:cubicBezTo>
                  <a:cubicBezTo>
                    <a:pt x="2518525" y="9213596"/>
                    <a:pt x="2529574" y="9206230"/>
                    <a:pt x="2544179" y="9198863"/>
                  </a:cubicBezTo>
                  <a:cubicBezTo>
                    <a:pt x="2544179" y="9198863"/>
                    <a:pt x="2547862" y="9191498"/>
                    <a:pt x="2544179" y="9187815"/>
                  </a:cubicBezTo>
                  <a:cubicBezTo>
                    <a:pt x="2544179" y="9184132"/>
                    <a:pt x="2540496" y="9176766"/>
                    <a:pt x="2540496" y="9173083"/>
                  </a:cubicBezTo>
                  <a:cubicBezTo>
                    <a:pt x="2551545" y="9165717"/>
                    <a:pt x="2558911" y="9158350"/>
                    <a:pt x="2566277" y="9158350"/>
                  </a:cubicBezTo>
                  <a:cubicBezTo>
                    <a:pt x="2577326" y="9154668"/>
                    <a:pt x="2592058" y="9154668"/>
                    <a:pt x="2606663" y="9150985"/>
                  </a:cubicBezTo>
                  <a:cubicBezTo>
                    <a:pt x="2617712" y="9117965"/>
                    <a:pt x="2639683" y="9110598"/>
                    <a:pt x="2665464" y="9121648"/>
                  </a:cubicBezTo>
                  <a:lnTo>
                    <a:pt x="2672830" y="9114282"/>
                  </a:lnTo>
                  <a:cubicBezTo>
                    <a:pt x="2676513" y="9117965"/>
                    <a:pt x="2676513" y="9117965"/>
                    <a:pt x="2676513" y="9121648"/>
                  </a:cubicBezTo>
                  <a:cubicBezTo>
                    <a:pt x="2687562" y="9114282"/>
                    <a:pt x="2698611" y="9106916"/>
                    <a:pt x="2709533" y="9103233"/>
                  </a:cubicBezTo>
                  <a:cubicBezTo>
                    <a:pt x="2720582" y="9095867"/>
                    <a:pt x="2731631" y="9088500"/>
                    <a:pt x="2746236" y="9095867"/>
                  </a:cubicBezTo>
                  <a:cubicBezTo>
                    <a:pt x="2746236" y="9077452"/>
                    <a:pt x="2757285" y="9077452"/>
                    <a:pt x="2768334" y="9081135"/>
                  </a:cubicBezTo>
                  <a:cubicBezTo>
                    <a:pt x="2775700" y="9081135"/>
                    <a:pt x="2786749" y="9077452"/>
                    <a:pt x="2794115" y="9073769"/>
                  </a:cubicBezTo>
                  <a:cubicBezTo>
                    <a:pt x="2797798" y="9073769"/>
                    <a:pt x="2805164" y="9070085"/>
                    <a:pt x="2808847" y="9073769"/>
                  </a:cubicBezTo>
                  <a:cubicBezTo>
                    <a:pt x="2823579" y="9084818"/>
                    <a:pt x="2845550" y="9088500"/>
                    <a:pt x="2860282" y="9106788"/>
                  </a:cubicBezTo>
                  <a:cubicBezTo>
                    <a:pt x="2871331" y="9121521"/>
                    <a:pt x="2889619" y="9128886"/>
                    <a:pt x="2896985" y="9150858"/>
                  </a:cubicBezTo>
                  <a:cubicBezTo>
                    <a:pt x="2900668" y="9158223"/>
                    <a:pt x="2915400" y="9165590"/>
                    <a:pt x="2922766" y="9169273"/>
                  </a:cubicBezTo>
                  <a:cubicBezTo>
                    <a:pt x="2922766" y="9169273"/>
                    <a:pt x="2926449" y="9169273"/>
                    <a:pt x="2930132" y="9172956"/>
                  </a:cubicBezTo>
                  <a:cubicBezTo>
                    <a:pt x="2933815" y="9184005"/>
                    <a:pt x="2944864" y="9180322"/>
                    <a:pt x="2952230" y="9176638"/>
                  </a:cubicBezTo>
                  <a:cubicBezTo>
                    <a:pt x="2959596" y="9176638"/>
                    <a:pt x="2966962" y="9172956"/>
                    <a:pt x="2970645" y="9184005"/>
                  </a:cubicBezTo>
                  <a:cubicBezTo>
                    <a:pt x="2970645" y="9187687"/>
                    <a:pt x="2981694" y="9191371"/>
                    <a:pt x="2985377" y="9195054"/>
                  </a:cubicBezTo>
                  <a:cubicBezTo>
                    <a:pt x="2996426" y="9202420"/>
                    <a:pt x="3007475" y="9209785"/>
                    <a:pt x="3014714" y="9217152"/>
                  </a:cubicBezTo>
                  <a:cubicBezTo>
                    <a:pt x="3018397" y="9220835"/>
                    <a:pt x="3022080" y="9224518"/>
                    <a:pt x="3022080" y="9228200"/>
                  </a:cubicBezTo>
                  <a:cubicBezTo>
                    <a:pt x="3022080" y="9239249"/>
                    <a:pt x="3033129" y="9246616"/>
                    <a:pt x="3044178" y="9246616"/>
                  </a:cubicBezTo>
                  <a:cubicBezTo>
                    <a:pt x="3058910" y="9250298"/>
                    <a:pt x="3069959" y="9250298"/>
                    <a:pt x="3084564" y="9253982"/>
                  </a:cubicBezTo>
                  <a:cubicBezTo>
                    <a:pt x="3088247" y="9253982"/>
                    <a:pt x="3088247" y="9261348"/>
                    <a:pt x="3091930" y="9261348"/>
                  </a:cubicBezTo>
                  <a:cubicBezTo>
                    <a:pt x="3095613" y="9268713"/>
                    <a:pt x="3099296" y="9279762"/>
                    <a:pt x="3114028" y="9272397"/>
                  </a:cubicBezTo>
                  <a:cubicBezTo>
                    <a:pt x="3121394" y="9268713"/>
                    <a:pt x="3143365" y="9276080"/>
                    <a:pt x="3147048" y="9283446"/>
                  </a:cubicBezTo>
                  <a:cubicBezTo>
                    <a:pt x="3154414" y="9309227"/>
                    <a:pt x="3180068" y="9309227"/>
                    <a:pt x="3198483" y="9316466"/>
                  </a:cubicBezTo>
                  <a:cubicBezTo>
                    <a:pt x="3202166" y="9316466"/>
                    <a:pt x="3205849" y="9316466"/>
                    <a:pt x="3205849" y="9320148"/>
                  </a:cubicBezTo>
                  <a:cubicBezTo>
                    <a:pt x="3216898" y="9334881"/>
                    <a:pt x="3231630" y="9338563"/>
                    <a:pt x="3246235" y="9345930"/>
                  </a:cubicBezTo>
                  <a:cubicBezTo>
                    <a:pt x="3260840" y="9353296"/>
                    <a:pt x="3275572" y="9368028"/>
                    <a:pt x="3290304" y="9382633"/>
                  </a:cubicBezTo>
                  <a:lnTo>
                    <a:pt x="3308719" y="9401048"/>
                  </a:lnTo>
                  <a:cubicBezTo>
                    <a:pt x="3312402" y="9404731"/>
                    <a:pt x="3316085" y="9404731"/>
                    <a:pt x="3319768" y="9404731"/>
                  </a:cubicBezTo>
                  <a:cubicBezTo>
                    <a:pt x="3330817" y="9404731"/>
                    <a:pt x="3341866" y="9401048"/>
                    <a:pt x="3349105" y="9412097"/>
                  </a:cubicBezTo>
                  <a:cubicBezTo>
                    <a:pt x="3349105" y="9412097"/>
                    <a:pt x="3352788" y="9415780"/>
                    <a:pt x="3356471" y="9415780"/>
                  </a:cubicBezTo>
                  <a:cubicBezTo>
                    <a:pt x="3385808" y="9412097"/>
                    <a:pt x="3404223" y="9430511"/>
                    <a:pt x="3422638" y="9448799"/>
                  </a:cubicBezTo>
                  <a:cubicBezTo>
                    <a:pt x="3430004" y="9456166"/>
                    <a:pt x="3444736" y="9459848"/>
                    <a:pt x="3451975" y="9459848"/>
                  </a:cubicBezTo>
                  <a:cubicBezTo>
                    <a:pt x="3474073" y="9467215"/>
                    <a:pt x="3499727" y="9470898"/>
                    <a:pt x="3518142" y="9485630"/>
                  </a:cubicBezTo>
                  <a:cubicBezTo>
                    <a:pt x="3529191" y="9492996"/>
                    <a:pt x="3543923" y="9504045"/>
                    <a:pt x="3554845" y="9504045"/>
                  </a:cubicBezTo>
                  <a:cubicBezTo>
                    <a:pt x="3573260" y="9504045"/>
                    <a:pt x="3580626" y="9518777"/>
                    <a:pt x="3587865" y="9529825"/>
                  </a:cubicBezTo>
                  <a:cubicBezTo>
                    <a:pt x="3609963" y="9533509"/>
                    <a:pt x="3631934" y="9533509"/>
                    <a:pt x="3642983" y="9555607"/>
                  </a:cubicBezTo>
                  <a:cubicBezTo>
                    <a:pt x="3642983" y="9559290"/>
                    <a:pt x="3646666" y="9559290"/>
                    <a:pt x="3650349" y="9559290"/>
                  </a:cubicBezTo>
                  <a:cubicBezTo>
                    <a:pt x="3665081" y="9562973"/>
                    <a:pt x="3679686" y="9566656"/>
                    <a:pt x="3694418" y="9574022"/>
                  </a:cubicBezTo>
                  <a:cubicBezTo>
                    <a:pt x="3701784" y="9577705"/>
                    <a:pt x="3709150" y="9585071"/>
                    <a:pt x="3720199" y="9592436"/>
                  </a:cubicBezTo>
                  <a:cubicBezTo>
                    <a:pt x="3723882" y="9592436"/>
                    <a:pt x="3723882" y="9596120"/>
                    <a:pt x="3727565" y="9596120"/>
                  </a:cubicBezTo>
                  <a:cubicBezTo>
                    <a:pt x="3753346" y="9596120"/>
                    <a:pt x="3760585" y="9614535"/>
                    <a:pt x="3775317" y="9629140"/>
                  </a:cubicBezTo>
                  <a:cubicBezTo>
                    <a:pt x="3797415" y="9647555"/>
                    <a:pt x="3823069" y="9665843"/>
                    <a:pt x="3841484" y="9687941"/>
                  </a:cubicBezTo>
                  <a:cubicBezTo>
                    <a:pt x="3852533" y="9702673"/>
                    <a:pt x="3870821" y="9710038"/>
                    <a:pt x="3881870" y="9717278"/>
                  </a:cubicBezTo>
                  <a:lnTo>
                    <a:pt x="3903968" y="9728327"/>
                  </a:lnTo>
                  <a:cubicBezTo>
                    <a:pt x="3911334" y="9735693"/>
                    <a:pt x="3918700" y="9743059"/>
                    <a:pt x="3929749" y="9750424"/>
                  </a:cubicBezTo>
                  <a:cubicBezTo>
                    <a:pt x="3940798" y="9754108"/>
                    <a:pt x="3944481" y="9768840"/>
                    <a:pt x="3959086" y="9765157"/>
                  </a:cubicBezTo>
                  <a:cubicBezTo>
                    <a:pt x="3966452" y="9765157"/>
                    <a:pt x="3973818" y="9768840"/>
                    <a:pt x="3981184" y="9772523"/>
                  </a:cubicBezTo>
                  <a:cubicBezTo>
                    <a:pt x="3992233" y="9779888"/>
                    <a:pt x="3995916" y="9787255"/>
                    <a:pt x="4010521" y="9787255"/>
                  </a:cubicBezTo>
                  <a:cubicBezTo>
                    <a:pt x="4017887" y="9787255"/>
                    <a:pt x="4025253" y="9794621"/>
                    <a:pt x="4028936" y="9798304"/>
                  </a:cubicBezTo>
                  <a:cubicBezTo>
                    <a:pt x="4047351" y="9805670"/>
                    <a:pt x="4065639" y="9805670"/>
                    <a:pt x="4076688" y="9783572"/>
                  </a:cubicBezTo>
                  <a:lnTo>
                    <a:pt x="4080371" y="9779888"/>
                  </a:lnTo>
                  <a:cubicBezTo>
                    <a:pt x="4095103" y="9787255"/>
                    <a:pt x="4095103" y="9772523"/>
                    <a:pt x="4098786" y="9765157"/>
                  </a:cubicBezTo>
                  <a:cubicBezTo>
                    <a:pt x="4102469" y="9761473"/>
                    <a:pt x="4109835" y="9757791"/>
                    <a:pt x="4113518" y="9754108"/>
                  </a:cubicBezTo>
                  <a:cubicBezTo>
                    <a:pt x="4120884" y="9746742"/>
                    <a:pt x="4128250" y="9743059"/>
                    <a:pt x="4139299" y="9735693"/>
                  </a:cubicBezTo>
                  <a:cubicBezTo>
                    <a:pt x="4142982" y="9732010"/>
                    <a:pt x="4150348" y="9728327"/>
                    <a:pt x="4154031" y="9728327"/>
                  </a:cubicBezTo>
                  <a:cubicBezTo>
                    <a:pt x="4172446" y="9728327"/>
                    <a:pt x="4183368" y="9720960"/>
                    <a:pt x="4198100" y="9706229"/>
                  </a:cubicBezTo>
                  <a:cubicBezTo>
                    <a:pt x="4209149" y="9695180"/>
                    <a:pt x="4227437" y="9687813"/>
                    <a:pt x="4242169" y="9680448"/>
                  </a:cubicBezTo>
                  <a:cubicBezTo>
                    <a:pt x="4256901" y="9673082"/>
                    <a:pt x="4271506" y="9665716"/>
                    <a:pt x="4289921" y="9662033"/>
                  </a:cubicBezTo>
                  <a:cubicBezTo>
                    <a:pt x="4300970" y="9658349"/>
                    <a:pt x="4312019" y="9658349"/>
                    <a:pt x="4322941" y="9658349"/>
                  </a:cubicBezTo>
                  <a:lnTo>
                    <a:pt x="4330307" y="9658349"/>
                  </a:lnTo>
                  <a:cubicBezTo>
                    <a:pt x="4345039" y="9650984"/>
                    <a:pt x="4359644" y="9639935"/>
                    <a:pt x="4378059" y="9632569"/>
                  </a:cubicBezTo>
                  <a:lnTo>
                    <a:pt x="4389108" y="9632569"/>
                  </a:lnTo>
                  <a:cubicBezTo>
                    <a:pt x="4407523" y="9639935"/>
                    <a:pt x="4425811" y="9639935"/>
                    <a:pt x="4444226" y="9625203"/>
                  </a:cubicBezTo>
                  <a:cubicBezTo>
                    <a:pt x="4447909" y="9621520"/>
                    <a:pt x="4455275" y="9617836"/>
                    <a:pt x="4458958" y="9614154"/>
                  </a:cubicBezTo>
                  <a:cubicBezTo>
                    <a:pt x="4477373" y="9621520"/>
                    <a:pt x="4495661" y="9636252"/>
                    <a:pt x="4517759" y="9636252"/>
                  </a:cubicBezTo>
                  <a:cubicBezTo>
                    <a:pt x="4525125" y="9636252"/>
                    <a:pt x="4536174" y="9632569"/>
                    <a:pt x="4543540" y="9628885"/>
                  </a:cubicBezTo>
                  <a:cubicBezTo>
                    <a:pt x="4558272" y="9628885"/>
                    <a:pt x="4572877" y="9628885"/>
                    <a:pt x="4583926" y="9625203"/>
                  </a:cubicBezTo>
                  <a:cubicBezTo>
                    <a:pt x="4598658" y="9621520"/>
                    <a:pt x="4616946" y="9625203"/>
                    <a:pt x="4631678" y="9617836"/>
                  </a:cubicBezTo>
                  <a:cubicBezTo>
                    <a:pt x="4639044" y="9599422"/>
                    <a:pt x="4642727" y="9599422"/>
                    <a:pt x="4661015" y="9603105"/>
                  </a:cubicBezTo>
                  <a:cubicBezTo>
                    <a:pt x="4683113" y="9606787"/>
                    <a:pt x="4697718" y="9603105"/>
                    <a:pt x="4712450" y="9584690"/>
                  </a:cubicBezTo>
                  <a:cubicBezTo>
                    <a:pt x="4719816" y="9573641"/>
                    <a:pt x="4738231" y="9573641"/>
                    <a:pt x="4749153" y="9566274"/>
                  </a:cubicBezTo>
                  <a:cubicBezTo>
                    <a:pt x="4752836" y="9566274"/>
                    <a:pt x="4756519" y="9562592"/>
                    <a:pt x="4760202" y="9562592"/>
                  </a:cubicBezTo>
                  <a:cubicBezTo>
                    <a:pt x="4767568" y="9558909"/>
                    <a:pt x="4771251" y="9558909"/>
                    <a:pt x="4778617" y="9555225"/>
                  </a:cubicBezTo>
                  <a:cubicBezTo>
                    <a:pt x="4797032" y="9547860"/>
                    <a:pt x="4815320" y="9544177"/>
                    <a:pt x="4833735" y="9533128"/>
                  </a:cubicBezTo>
                  <a:cubicBezTo>
                    <a:pt x="4852150" y="9522079"/>
                    <a:pt x="4866755" y="9514712"/>
                    <a:pt x="4885170" y="9529445"/>
                  </a:cubicBezTo>
                  <a:lnTo>
                    <a:pt x="4892536" y="9529445"/>
                  </a:lnTo>
                  <a:cubicBezTo>
                    <a:pt x="4899902" y="9525761"/>
                    <a:pt x="4903585" y="9525761"/>
                    <a:pt x="4910951" y="9522079"/>
                  </a:cubicBezTo>
                  <a:cubicBezTo>
                    <a:pt x="4910951" y="9511030"/>
                    <a:pt x="4910951" y="9496298"/>
                    <a:pt x="4925683" y="9485375"/>
                  </a:cubicBezTo>
                  <a:cubicBezTo>
                    <a:pt x="4929366" y="9481693"/>
                    <a:pt x="4929366" y="9474327"/>
                    <a:pt x="4936732" y="9470644"/>
                  </a:cubicBezTo>
                  <a:cubicBezTo>
                    <a:pt x="4944098" y="9463278"/>
                    <a:pt x="4955147" y="9463278"/>
                    <a:pt x="4962513" y="9466960"/>
                  </a:cubicBezTo>
                  <a:cubicBezTo>
                    <a:pt x="4966196" y="9470644"/>
                    <a:pt x="4973562" y="9466960"/>
                    <a:pt x="4977245" y="9466960"/>
                  </a:cubicBezTo>
                  <a:cubicBezTo>
                    <a:pt x="4999343" y="9463278"/>
                    <a:pt x="5024997" y="9463278"/>
                    <a:pt x="5047095" y="9459595"/>
                  </a:cubicBezTo>
                  <a:cubicBezTo>
                    <a:pt x="5069193" y="9455911"/>
                    <a:pt x="5091164" y="9452229"/>
                    <a:pt x="5113262" y="9444862"/>
                  </a:cubicBezTo>
                  <a:cubicBezTo>
                    <a:pt x="5127994" y="9437497"/>
                    <a:pt x="5142599" y="9441180"/>
                    <a:pt x="5157331" y="9441180"/>
                  </a:cubicBezTo>
                  <a:cubicBezTo>
                    <a:pt x="5186668" y="9444862"/>
                    <a:pt x="5212449" y="9444862"/>
                    <a:pt x="5238230" y="9430131"/>
                  </a:cubicBezTo>
                  <a:lnTo>
                    <a:pt x="5230864" y="9422765"/>
                  </a:lnTo>
                  <a:cubicBezTo>
                    <a:pt x="5238230" y="9419082"/>
                    <a:pt x="5245596" y="9419082"/>
                    <a:pt x="5256645" y="9419082"/>
                  </a:cubicBezTo>
                  <a:cubicBezTo>
                    <a:pt x="5264011" y="9430131"/>
                    <a:pt x="5275060" y="9422765"/>
                    <a:pt x="5282426" y="9415398"/>
                  </a:cubicBezTo>
                  <a:cubicBezTo>
                    <a:pt x="5293475" y="9404349"/>
                    <a:pt x="5304524" y="9408033"/>
                    <a:pt x="5319129" y="9408033"/>
                  </a:cubicBezTo>
                  <a:cubicBezTo>
                    <a:pt x="5333861" y="9411716"/>
                    <a:pt x="5352149" y="9404349"/>
                    <a:pt x="5370564" y="9400667"/>
                  </a:cubicBezTo>
                  <a:cubicBezTo>
                    <a:pt x="5374247" y="9400667"/>
                    <a:pt x="5377930" y="9393300"/>
                    <a:pt x="5377930" y="9389618"/>
                  </a:cubicBezTo>
                  <a:cubicBezTo>
                    <a:pt x="5385296" y="9389618"/>
                    <a:pt x="5392662" y="9385935"/>
                    <a:pt x="5403711" y="9385935"/>
                  </a:cubicBezTo>
                  <a:lnTo>
                    <a:pt x="5418443" y="9385935"/>
                  </a:lnTo>
                  <a:cubicBezTo>
                    <a:pt x="5433175" y="9393300"/>
                    <a:pt x="5447780" y="9393300"/>
                    <a:pt x="5462512" y="9385935"/>
                  </a:cubicBezTo>
                  <a:cubicBezTo>
                    <a:pt x="5466195" y="9382252"/>
                    <a:pt x="5473561" y="9382252"/>
                    <a:pt x="5477244" y="9382252"/>
                  </a:cubicBezTo>
                  <a:cubicBezTo>
                    <a:pt x="5488293" y="9378569"/>
                    <a:pt x="5499342" y="9382252"/>
                    <a:pt x="5506581" y="9371203"/>
                  </a:cubicBezTo>
                  <a:cubicBezTo>
                    <a:pt x="5510264" y="9367520"/>
                    <a:pt x="5517630" y="9371203"/>
                    <a:pt x="5524996" y="9367520"/>
                  </a:cubicBezTo>
                  <a:lnTo>
                    <a:pt x="5631549" y="9367520"/>
                  </a:lnTo>
                  <a:cubicBezTo>
                    <a:pt x="5646281" y="9367520"/>
                    <a:pt x="5664569" y="9371203"/>
                    <a:pt x="5679301" y="9374885"/>
                  </a:cubicBezTo>
                  <a:cubicBezTo>
                    <a:pt x="5697716" y="9378569"/>
                    <a:pt x="5712321" y="9374885"/>
                    <a:pt x="5727053" y="9371203"/>
                  </a:cubicBezTo>
                  <a:lnTo>
                    <a:pt x="5752834" y="9371203"/>
                  </a:lnTo>
                  <a:cubicBezTo>
                    <a:pt x="5763883" y="9371203"/>
                    <a:pt x="5774932" y="9374885"/>
                    <a:pt x="5785854" y="9371203"/>
                  </a:cubicBezTo>
                  <a:cubicBezTo>
                    <a:pt x="5793220" y="9371203"/>
                    <a:pt x="5796903" y="9363836"/>
                    <a:pt x="5800586" y="9356471"/>
                  </a:cubicBezTo>
                  <a:cubicBezTo>
                    <a:pt x="5807952" y="9345422"/>
                    <a:pt x="5819001" y="9341738"/>
                    <a:pt x="5833606" y="9341738"/>
                  </a:cubicBezTo>
                  <a:cubicBezTo>
                    <a:pt x="5844655" y="9341738"/>
                    <a:pt x="5855704" y="9338056"/>
                    <a:pt x="5866626" y="9334373"/>
                  </a:cubicBezTo>
                  <a:lnTo>
                    <a:pt x="5873992" y="9334373"/>
                  </a:lnTo>
                  <a:cubicBezTo>
                    <a:pt x="5888724" y="9356471"/>
                    <a:pt x="5910695" y="9341738"/>
                    <a:pt x="5929110" y="9345422"/>
                  </a:cubicBezTo>
                  <a:lnTo>
                    <a:pt x="5936476" y="9345422"/>
                  </a:lnTo>
                  <a:cubicBezTo>
                    <a:pt x="5951208" y="9352787"/>
                    <a:pt x="5969496" y="9360154"/>
                    <a:pt x="5984228" y="9363836"/>
                  </a:cubicBezTo>
                  <a:cubicBezTo>
                    <a:pt x="6002643" y="9367520"/>
                    <a:pt x="6017248" y="9385935"/>
                    <a:pt x="6031980" y="9385935"/>
                  </a:cubicBezTo>
                  <a:cubicBezTo>
                    <a:pt x="6057761" y="9385935"/>
                    <a:pt x="6079732" y="9404349"/>
                    <a:pt x="6101830" y="9408033"/>
                  </a:cubicBezTo>
                  <a:cubicBezTo>
                    <a:pt x="6120245" y="9411716"/>
                    <a:pt x="6138533" y="9419082"/>
                    <a:pt x="6156948" y="9426448"/>
                  </a:cubicBezTo>
                  <a:cubicBezTo>
                    <a:pt x="6164314" y="9430131"/>
                    <a:pt x="6175363" y="9426448"/>
                    <a:pt x="6182729" y="9426448"/>
                  </a:cubicBezTo>
                  <a:cubicBezTo>
                    <a:pt x="6204827" y="9430131"/>
                    <a:pt x="6226798" y="9430131"/>
                    <a:pt x="6248896" y="9433813"/>
                  </a:cubicBezTo>
                  <a:lnTo>
                    <a:pt x="6252579" y="9433813"/>
                  </a:lnTo>
                  <a:cubicBezTo>
                    <a:pt x="6278360" y="9430131"/>
                    <a:pt x="6304014" y="9437497"/>
                    <a:pt x="6329795" y="9437497"/>
                  </a:cubicBezTo>
                  <a:cubicBezTo>
                    <a:pt x="6333478" y="8783320"/>
                    <a:pt x="6315063" y="8129143"/>
                    <a:pt x="6293092" y="7475093"/>
                  </a:cubicBezTo>
                  <a:cubicBezTo>
                    <a:pt x="6270994" y="6854062"/>
                    <a:pt x="6249023" y="6232906"/>
                    <a:pt x="6245340" y="5611875"/>
                  </a:cubicBezTo>
                  <a:cubicBezTo>
                    <a:pt x="6245340" y="5299455"/>
                    <a:pt x="6249023" y="4990846"/>
                    <a:pt x="6256389" y="4678425"/>
                  </a:cubicBezTo>
                  <a:cubicBezTo>
                    <a:pt x="6267438" y="4366005"/>
                    <a:pt x="6289409" y="4053712"/>
                    <a:pt x="6304141" y="3741292"/>
                  </a:cubicBezTo>
                  <a:cubicBezTo>
                    <a:pt x="6348210" y="2752725"/>
                    <a:pt x="6322556" y="1760474"/>
                    <a:pt x="6307824" y="771906"/>
                  </a:cubicBezTo>
                  <a:cubicBezTo>
                    <a:pt x="6296775" y="768223"/>
                    <a:pt x="6289409" y="764540"/>
                    <a:pt x="6282043" y="760857"/>
                  </a:cubicBezTo>
                  <a:cubicBezTo>
                    <a:pt x="6270994" y="753491"/>
                    <a:pt x="6259945" y="749808"/>
                    <a:pt x="6245340" y="753491"/>
                  </a:cubicBezTo>
                  <a:lnTo>
                    <a:pt x="6223242" y="753491"/>
                  </a:lnTo>
                  <a:cubicBezTo>
                    <a:pt x="6212193" y="753491"/>
                    <a:pt x="6197461" y="753491"/>
                    <a:pt x="6190222" y="768223"/>
                  </a:cubicBezTo>
                  <a:cubicBezTo>
                    <a:pt x="6190222" y="768223"/>
                    <a:pt x="6186539" y="771906"/>
                    <a:pt x="6182856" y="771906"/>
                  </a:cubicBezTo>
                  <a:lnTo>
                    <a:pt x="6168124" y="771906"/>
                  </a:lnTo>
                  <a:cubicBezTo>
                    <a:pt x="6164441" y="764540"/>
                    <a:pt x="6171807" y="749808"/>
                    <a:pt x="6153392" y="753491"/>
                  </a:cubicBezTo>
                  <a:cubicBezTo>
                    <a:pt x="6146026" y="753491"/>
                    <a:pt x="6134977" y="757174"/>
                    <a:pt x="6127611" y="757174"/>
                  </a:cubicBezTo>
                  <a:lnTo>
                    <a:pt x="6072493" y="757174"/>
                  </a:lnTo>
                  <a:cubicBezTo>
                    <a:pt x="6068810" y="749808"/>
                    <a:pt x="6065127" y="742442"/>
                    <a:pt x="6057761" y="731393"/>
                  </a:cubicBezTo>
                  <a:cubicBezTo>
                    <a:pt x="6054078" y="724027"/>
                    <a:pt x="6050395" y="720344"/>
                    <a:pt x="6039346" y="727710"/>
                  </a:cubicBezTo>
                  <a:cubicBezTo>
                    <a:pt x="6031980" y="731393"/>
                    <a:pt x="6028297" y="731393"/>
                    <a:pt x="6024614" y="724027"/>
                  </a:cubicBezTo>
                  <a:cubicBezTo>
                    <a:pt x="6013565" y="705612"/>
                    <a:pt x="6002516" y="691007"/>
                    <a:pt x="5980545" y="687324"/>
                  </a:cubicBezTo>
                  <a:cubicBezTo>
                    <a:pt x="5976862" y="687324"/>
                    <a:pt x="5973179" y="679958"/>
                    <a:pt x="5969496" y="676275"/>
                  </a:cubicBezTo>
                  <a:cubicBezTo>
                    <a:pt x="5962130" y="668909"/>
                    <a:pt x="5958447" y="661543"/>
                    <a:pt x="5947398" y="661543"/>
                  </a:cubicBezTo>
                  <a:cubicBezTo>
                    <a:pt x="5943715" y="661543"/>
                    <a:pt x="5936349" y="654177"/>
                    <a:pt x="5936349" y="650494"/>
                  </a:cubicBezTo>
                  <a:cubicBezTo>
                    <a:pt x="5932666" y="635762"/>
                    <a:pt x="5932666" y="624713"/>
                    <a:pt x="5932666" y="610108"/>
                  </a:cubicBezTo>
                  <a:cubicBezTo>
                    <a:pt x="5928983" y="595376"/>
                    <a:pt x="5921617" y="580771"/>
                    <a:pt x="5910568" y="573405"/>
                  </a:cubicBezTo>
                  <a:cubicBezTo>
                    <a:pt x="5892153" y="562356"/>
                    <a:pt x="5877548" y="547624"/>
                    <a:pt x="5859133" y="536702"/>
                  </a:cubicBezTo>
                  <a:cubicBezTo>
                    <a:pt x="5855450" y="533019"/>
                    <a:pt x="5848084" y="529336"/>
                    <a:pt x="5840718" y="529336"/>
                  </a:cubicBezTo>
                  <a:cubicBezTo>
                    <a:pt x="5829669" y="525653"/>
                    <a:pt x="5818620" y="521970"/>
                    <a:pt x="5807698" y="521970"/>
                  </a:cubicBezTo>
                  <a:cubicBezTo>
                    <a:pt x="5796776" y="521970"/>
                    <a:pt x="5781917" y="521970"/>
                    <a:pt x="5770995" y="529336"/>
                  </a:cubicBezTo>
                  <a:cubicBezTo>
                    <a:pt x="5748897" y="540385"/>
                    <a:pt x="5730609" y="525653"/>
                    <a:pt x="5712194" y="525653"/>
                  </a:cubicBezTo>
                  <a:cubicBezTo>
                    <a:pt x="5693779" y="521970"/>
                    <a:pt x="5675491" y="514604"/>
                    <a:pt x="5660759" y="510921"/>
                  </a:cubicBezTo>
                  <a:lnTo>
                    <a:pt x="5613007" y="510921"/>
                  </a:lnTo>
                  <a:cubicBezTo>
                    <a:pt x="5572621" y="518287"/>
                    <a:pt x="5539474" y="496189"/>
                    <a:pt x="5499088" y="492506"/>
                  </a:cubicBezTo>
                  <a:cubicBezTo>
                    <a:pt x="5488039" y="492506"/>
                    <a:pt x="5476990" y="481457"/>
                    <a:pt x="5466068" y="474091"/>
                  </a:cubicBezTo>
                  <a:cubicBezTo>
                    <a:pt x="5458702" y="466725"/>
                    <a:pt x="5451336" y="466725"/>
                    <a:pt x="5440287" y="470408"/>
                  </a:cubicBezTo>
                  <a:cubicBezTo>
                    <a:pt x="5425555" y="474091"/>
                    <a:pt x="5410950" y="470408"/>
                    <a:pt x="5396218" y="474091"/>
                  </a:cubicBezTo>
                  <a:cubicBezTo>
                    <a:pt x="5374120" y="481457"/>
                    <a:pt x="5355832" y="463042"/>
                    <a:pt x="5333734" y="463042"/>
                  </a:cubicBezTo>
                  <a:cubicBezTo>
                    <a:pt x="5315319" y="466725"/>
                    <a:pt x="5297031" y="466725"/>
                    <a:pt x="5278616" y="470408"/>
                  </a:cubicBezTo>
                  <a:lnTo>
                    <a:pt x="5234547" y="481457"/>
                  </a:lnTo>
                  <a:cubicBezTo>
                    <a:pt x="5205210" y="496189"/>
                    <a:pt x="5183112" y="477774"/>
                    <a:pt x="5157331" y="470408"/>
                  </a:cubicBezTo>
                  <a:cubicBezTo>
                    <a:pt x="5138916" y="466725"/>
                    <a:pt x="5127994" y="459359"/>
                    <a:pt x="5113262" y="448310"/>
                  </a:cubicBezTo>
                  <a:cubicBezTo>
                    <a:pt x="5098530" y="437261"/>
                    <a:pt x="5083925" y="448310"/>
                    <a:pt x="5072876" y="448310"/>
                  </a:cubicBezTo>
                  <a:cubicBezTo>
                    <a:pt x="5061827" y="448310"/>
                    <a:pt x="5054461" y="459359"/>
                    <a:pt x="5047095" y="463042"/>
                  </a:cubicBezTo>
                  <a:cubicBezTo>
                    <a:pt x="5036046" y="466725"/>
                    <a:pt x="5024997" y="466725"/>
                    <a:pt x="5014075" y="466725"/>
                  </a:cubicBezTo>
                  <a:cubicBezTo>
                    <a:pt x="5003153" y="466725"/>
                    <a:pt x="4988294" y="463042"/>
                    <a:pt x="4977372" y="466725"/>
                  </a:cubicBezTo>
                  <a:cubicBezTo>
                    <a:pt x="4958957" y="474091"/>
                    <a:pt x="4944352" y="485140"/>
                    <a:pt x="4929620" y="492506"/>
                  </a:cubicBezTo>
                  <a:cubicBezTo>
                    <a:pt x="4925937" y="496189"/>
                    <a:pt x="4922254" y="499872"/>
                    <a:pt x="4918571" y="499872"/>
                  </a:cubicBezTo>
                  <a:cubicBezTo>
                    <a:pt x="4892790" y="514604"/>
                    <a:pt x="4863453" y="518287"/>
                    <a:pt x="4830433" y="518287"/>
                  </a:cubicBezTo>
                  <a:cubicBezTo>
                    <a:pt x="4812018" y="518287"/>
                    <a:pt x="4793730" y="518287"/>
                    <a:pt x="4775315" y="514604"/>
                  </a:cubicBezTo>
                  <a:cubicBezTo>
                    <a:pt x="4764266" y="514604"/>
                    <a:pt x="4756900" y="503555"/>
                    <a:pt x="4749534" y="503555"/>
                  </a:cubicBezTo>
                  <a:cubicBezTo>
                    <a:pt x="4723753" y="499872"/>
                    <a:pt x="4701782" y="499872"/>
                    <a:pt x="4676001" y="499872"/>
                  </a:cubicBezTo>
                  <a:cubicBezTo>
                    <a:pt x="4672318" y="499872"/>
                    <a:pt x="4668635" y="503555"/>
                    <a:pt x="4664952" y="503555"/>
                  </a:cubicBezTo>
                  <a:cubicBezTo>
                    <a:pt x="4650220" y="510921"/>
                    <a:pt x="4635615" y="521970"/>
                    <a:pt x="4620883" y="529336"/>
                  </a:cubicBezTo>
                  <a:cubicBezTo>
                    <a:pt x="4595102" y="536702"/>
                    <a:pt x="4569448" y="544068"/>
                    <a:pt x="4543667" y="547751"/>
                  </a:cubicBezTo>
                  <a:lnTo>
                    <a:pt x="4532618" y="547751"/>
                  </a:lnTo>
                  <a:cubicBezTo>
                    <a:pt x="4510520" y="536702"/>
                    <a:pt x="4492232" y="547751"/>
                    <a:pt x="4470134" y="551434"/>
                  </a:cubicBezTo>
                  <a:cubicBezTo>
                    <a:pt x="4448036" y="558800"/>
                    <a:pt x="4426065" y="569849"/>
                    <a:pt x="4403967" y="577215"/>
                  </a:cubicBezTo>
                  <a:cubicBezTo>
                    <a:pt x="4396601" y="580898"/>
                    <a:pt x="4389235" y="577215"/>
                    <a:pt x="4381869" y="573532"/>
                  </a:cubicBezTo>
                  <a:cubicBezTo>
                    <a:pt x="4370820" y="569849"/>
                    <a:pt x="4363454" y="569849"/>
                    <a:pt x="4356088" y="577215"/>
                  </a:cubicBezTo>
                  <a:cubicBezTo>
                    <a:pt x="4352405" y="580898"/>
                    <a:pt x="4348722" y="580898"/>
                    <a:pt x="4345039" y="580898"/>
                  </a:cubicBezTo>
                  <a:cubicBezTo>
                    <a:pt x="4333990" y="584581"/>
                    <a:pt x="4322941" y="584581"/>
                    <a:pt x="4315702" y="588264"/>
                  </a:cubicBezTo>
                  <a:cubicBezTo>
                    <a:pt x="4300970" y="599313"/>
                    <a:pt x="4286365" y="595630"/>
                    <a:pt x="4271633" y="602996"/>
                  </a:cubicBezTo>
                  <a:cubicBezTo>
                    <a:pt x="4256901" y="610362"/>
                    <a:pt x="4242296" y="610362"/>
                    <a:pt x="4231247" y="621411"/>
                  </a:cubicBezTo>
                  <a:cubicBezTo>
                    <a:pt x="4227564" y="625094"/>
                    <a:pt x="4220198" y="625094"/>
                    <a:pt x="4212832" y="625094"/>
                  </a:cubicBezTo>
                  <a:cubicBezTo>
                    <a:pt x="4194417" y="628777"/>
                    <a:pt x="4179812" y="639826"/>
                    <a:pt x="4168763" y="654431"/>
                  </a:cubicBezTo>
                  <a:cubicBezTo>
                    <a:pt x="4154031" y="669163"/>
                    <a:pt x="4139426" y="680212"/>
                    <a:pt x="4124694" y="691134"/>
                  </a:cubicBezTo>
                  <a:cubicBezTo>
                    <a:pt x="4121011" y="694817"/>
                    <a:pt x="4109962" y="694817"/>
                    <a:pt x="4106279" y="694817"/>
                  </a:cubicBezTo>
                  <a:cubicBezTo>
                    <a:pt x="4091547" y="694817"/>
                    <a:pt x="4076942" y="691134"/>
                    <a:pt x="4065893" y="687451"/>
                  </a:cubicBezTo>
                  <a:cubicBezTo>
                    <a:pt x="4058527" y="687451"/>
                    <a:pt x="4054844" y="683768"/>
                    <a:pt x="4047478" y="683768"/>
                  </a:cubicBezTo>
                  <a:cubicBezTo>
                    <a:pt x="4025380" y="694817"/>
                    <a:pt x="3999726" y="687451"/>
                    <a:pt x="3977628" y="687451"/>
                  </a:cubicBezTo>
                  <a:cubicBezTo>
                    <a:pt x="3973945" y="687451"/>
                    <a:pt x="3966579" y="683768"/>
                    <a:pt x="3962896" y="680085"/>
                  </a:cubicBezTo>
                  <a:cubicBezTo>
                    <a:pt x="3948164" y="669036"/>
                    <a:pt x="3933559" y="669036"/>
                    <a:pt x="3918827" y="676402"/>
                  </a:cubicBezTo>
                  <a:cubicBezTo>
                    <a:pt x="3907778" y="680085"/>
                    <a:pt x="3896729" y="680085"/>
                    <a:pt x="3889490" y="672719"/>
                  </a:cubicBezTo>
                  <a:cubicBezTo>
                    <a:pt x="3874758" y="661670"/>
                    <a:pt x="3856470" y="654304"/>
                    <a:pt x="3838055" y="650621"/>
                  </a:cubicBezTo>
                  <a:cubicBezTo>
                    <a:pt x="3823323" y="646938"/>
                    <a:pt x="3808718" y="639572"/>
                    <a:pt x="3793986" y="632206"/>
                  </a:cubicBezTo>
                  <a:cubicBezTo>
                    <a:pt x="3786620" y="628523"/>
                    <a:pt x="3779254" y="632206"/>
                    <a:pt x="3771888" y="632206"/>
                  </a:cubicBezTo>
                  <a:cubicBezTo>
                    <a:pt x="3764522" y="632206"/>
                    <a:pt x="3760839" y="635889"/>
                    <a:pt x="3753473" y="635889"/>
                  </a:cubicBezTo>
                  <a:cubicBezTo>
                    <a:pt x="3731375" y="639572"/>
                    <a:pt x="3709404" y="646938"/>
                    <a:pt x="3690989" y="643255"/>
                  </a:cubicBezTo>
                  <a:cubicBezTo>
                    <a:pt x="3665208" y="635889"/>
                    <a:pt x="3639554" y="639572"/>
                    <a:pt x="3617456" y="624840"/>
                  </a:cubicBezTo>
                  <a:cubicBezTo>
                    <a:pt x="3606407" y="617474"/>
                    <a:pt x="3602724" y="624840"/>
                    <a:pt x="3595358" y="624840"/>
                  </a:cubicBezTo>
                  <a:cubicBezTo>
                    <a:pt x="3591675" y="624840"/>
                    <a:pt x="3587992" y="624840"/>
                    <a:pt x="3580626" y="628523"/>
                  </a:cubicBezTo>
                  <a:cubicBezTo>
                    <a:pt x="3576943" y="639572"/>
                    <a:pt x="3562211" y="646938"/>
                    <a:pt x="3543923" y="639572"/>
                  </a:cubicBezTo>
                  <a:cubicBezTo>
                    <a:pt x="3532874" y="635889"/>
                    <a:pt x="3525508" y="635889"/>
                    <a:pt x="3514586" y="639572"/>
                  </a:cubicBezTo>
                  <a:cubicBezTo>
                    <a:pt x="3503664" y="643255"/>
                    <a:pt x="3492488" y="643255"/>
                    <a:pt x="3477883" y="646938"/>
                  </a:cubicBezTo>
                  <a:lnTo>
                    <a:pt x="3474200" y="646938"/>
                  </a:lnTo>
                  <a:cubicBezTo>
                    <a:pt x="3444863" y="665353"/>
                    <a:pt x="3415399" y="650621"/>
                    <a:pt x="3382379" y="650621"/>
                  </a:cubicBezTo>
                  <a:lnTo>
                    <a:pt x="3363964" y="650621"/>
                  </a:lnTo>
                  <a:cubicBezTo>
                    <a:pt x="3341866" y="654304"/>
                    <a:pt x="3330944" y="635889"/>
                    <a:pt x="3316212" y="624840"/>
                  </a:cubicBezTo>
                  <a:cubicBezTo>
                    <a:pt x="3301480" y="613791"/>
                    <a:pt x="3286875" y="599059"/>
                    <a:pt x="3272143" y="591820"/>
                  </a:cubicBezTo>
                  <a:cubicBezTo>
                    <a:pt x="3268460" y="588137"/>
                    <a:pt x="3257411" y="591820"/>
                    <a:pt x="3250045" y="591820"/>
                  </a:cubicBezTo>
                  <a:lnTo>
                    <a:pt x="3217025" y="591820"/>
                  </a:lnTo>
                  <a:lnTo>
                    <a:pt x="3213342" y="588137"/>
                  </a:lnTo>
                  <a:cubicBezTo>
                    <a:pt x="3187561" y="595503"/>
                    <a:pt x="3172956" y="580771"/>
                    <a:pt x="3154541" y="566039"/>
                  </a:cubicBezTo>
                  <a:cubicBezTo>
                    <a:pt x="3143492" y="558673"/>
                    <a:pt x="3128760" y="551307"/>
                    <a:pt x="3117838" y="547624"/>
                  </a:cubicBezTo>
                  <a:cubicBezTo>
                    <a:pt x="3103106" y="540258"/>
                    <a:pt x="3084818" y="536575"/>
                    <a:pt x="3077452" y="518287"/>
                  </a:cubicBezTo>
                  <a:cubicBezTo>
                    <a:pt x="3073769" y="510921"/>
                    <a:pt x="3066403" y="510921"/>
                    <a:pt x="3062720" y="503555"/>
                  </a:cubicBezTo>
                  <a:cubicBezTo>
                    <a:pt x="3059037" y="496189"/>
                    <a:pt x="3055354" y="488823"/>
                    <a:pt x="3055354" y="485140"/>
                  </a:cubicBezTo>
                  <a:cubicBezTo>
                    <a:pt x="3055354" y="477774"/>
                    <a:pt x="3059037" y="470408"/>
                    <a:pt x="3062720" y="463042"/>
                  </a:cubicBezTo>
                  <a:cubicBezTo>
                    <a:pt x="3066403" y="451993"/>
                    <a:pt x="3059037" y="440944"/>
                    <a:pt x="3047988" y="433705"/>
                  </a:cubicBezTo>
                  <a:cubicBezTo>
                    <a:pt x="3044305" y="430022"/>
                    <a:pt x="3036939" y="430022"/>
                    <a:pt x="3036939" y="426339"/>
                  </a:cubicBezTo>
                  <a:cubicBezTo>
                    <a:pt x="3029573" y="404241"/>
                    <a:pt x="3011158" y="397002"/>
                    <a:pt x="2996553" y="378587"/>
                  </a:cubicBezTo>
                  <a:cubicBezTo>
                    <a:pt x="2985504" y="367538"/>
                    <a:pt x="2978138" y="352806"/>
                    <a:pt x="2970772" y="338201"/>
                  </a:cubicBezTo>
                  <a:cubicBezTo>
                    <a:pt x="2963406" y="330835"/>
                    <a:pt x="2959723" y="323469"/>
                    <a:pt x="2948674" y="316103"/>
                  </a:cubicBezTo>
                  <a:cubicBezTo>
                    <a:pt x="2922893" y="305054"/>
                    <a:pt x="2897239" y="294005"/>
                    <a:pt x="2871458" y="279400"/>
                  </a:cubicBezTo>
                  <a:cubicBezTo>
                    <a:pt x="2871458" y="308737"/>
                    <a:pt x="2864092" y="301498"/>
                    <a:pt x="2860409" y="294132"/>
                  </a:cubicBezTo>
                  <a:cubicBezTo>
                    <a:pt x="2860409" y="283083"/>
                    <a:pt x="2853043" y="279400"/>
                    <a:pt x="2841994" y="279400"/>
                  </a:cubicBezTo>
                  <a:cubicBezTo>
                    <a:pt x="2841994" y="279400"/>
                    <a:pt x="2838311" y="279400"/>
                    <a:pt x="2838311" y="275717"/>
                  </a:cubicBezTo>
                  <a:cubicBezTo>
                    <a:pt x="2834628" y="253619"/>
                    <a:pt x="2816213" y="260985"/>
                    <a:pt x="2805291" y="257302"/>
                  </a:cubicBezTo>
                  <a:cubicBezTo>
                    <a:pt x="2797925" y="253619"/>
                    <a:pt x="2790559" y="249936"/>
                    <a:pt x="2783193" y="253619"/>
                  </a:cubicBezTo>
                  <a:cubicBezTo>
                    <a:pt x="2768461" y="257302"/>
                    <a:pt x="2757412" y="246253"/>
                    <a:pt x="2742807" y="242570"/>
                  </a:cubicBezTo>
                  <a:cubicBezTo>
                    <a:pt x="2739124" y="242570"/>
                    <a:pt x="2735441" y="242570"/>
                    <a:pt x="2731758" y="246253"/>
                  </a:cubicBezTo>
                  <a:cubicBezTo>
                    <a:pt x="2724392" y="253619"/>
                    <a:pt x="2717026" y="253619"/>
                    <a:pt x="2705977" y="246253"/>
                  </a:cubicBezTo>
                  <a:cubicBezTo>
                    <a:pt x="2691245" y="235204"/>
                    <a:pt x="2676640" y="235204"/>
                    <a:pt x="2658225" y="242570"/>
                  </a:cubicBezTo>
                  <a:cubicBezTo>
                    <a:pt x="2650859" y="246253"/>
                    <a:pt x="2643493" y="246253"/>
                    <a:pt x="2636127" y="242570"/>
                  </a:cubicBezTo>
                  <a:cubicBezTo>
                    <a:pt x="2621395" y="235204"/>
                    <a:pt x="2606790" y="224155"/>
                    <a:pt x="2588375" y="216789"/>
                  </a:cubicBezTo>
                  <a:cubicBezTo>
                    <a:pt x="2584692" y="216789"/>
                    <a:pt x="2581009" y="213106"/>
                    <a:pt x="2577326" y="213106"/>
                  </a:cubicBezTo>
                  <a:cubicBezTo>
                    <a:pt x="2555228" y="216789"/>
                    <a:pt x="2536940" y="209423"/>
                    <a:pt x="2514842" y="216789"/>
                  </a:cubicBezTo>
                  <a:cubicBezTo>
                    <a:pt x="2503793" y="220472"/>
                    <a:pt x="2489061" y="220472"/>
                    <a:pt x="2481822" y="235204"/>
                  </a:cubicBezTo>
                  <a:cubicBezTo>
                    <a:pt x="2478139" y="238887"/>
                    <a:pt x="2467090" y="238887"/>
                    <a:pt x="2459724" y="242570"/>
                  </a:cubicBezTo>
                  <a:cubicBezTo>
                    <a:pt x="2441309" y="246253"/>
                    <a:pt x="2423021" y="249936"/>
                    <a:pt x="2404606" y="242570"/>
                  </a:cubicBezTo>
                  <a:cubicBezTo>
                    <a:pt x="2389874" y="235204"/>
                    <a:pt x="2371586" y="238887"/>
                    <a:pt x="2356854" y="235204"/>
                  </a:cubicBezTo>
                  <a:cubicBezTo>
                    <a:pt x="2345805" y="231521"/>
                    <a:pt x="2338439" y="224155"/>
                    <a:pt x="2331073" y="220472"/>
                  </a:cubicBezTo>
                  <a:cubicBezTo>
                    <a:pt x="2327390" y="216789"/>
                    <a:pt x="2323707" y="213106"/>
                    <a:pt x="2320024" y="213106"/>
                  </a:cubicBezTo>
                  <a:cubicBezTo>
                    <a:pt x="2297926" y="205740"/>
                    <a:pt x="2279638" y="191008"/>
                    <a:pt x="2268589" y="172720"/>
                  </a:cubicBezTo>
                  <a:cubicBezTo>
                    <a:pt x="2261223" y="161671"/>
                    <a:pt x="2250174" y="150622"/>
                    <a:pt x="2242808" y="139700"/>
                  </a:cubicBezTo>
                  <a:cubicBezTo>
                    <a:pt x="2217027" y="132334"/>
                    <a:pt x="2220710" y="102997"/>
                    <a:pt x="2206105" y="88265"/>
                  </a:cubicBezTo>
                  <a:cubicBezTo>
                    <a:pt x="2195056" y="73533"/>
                    <a:pt x="2184007" y="66167"/>
                    <a:pt x="2165719" y="62484"/>
                  </a:cubicBezTo>
                  <a:lnTo>
                    <a:pt x="2162036" y="62484"/>
                  </a:lnTo>
                  <a:cubicBezTo>
                    <a:pt x="2143621" y="47752"/>
                    <a:pt x="2125333" y="58801"/>
                    <a:pt x="2103235" y="58801"/>
                  </a:cubicBezTo>
                  <a:cubicBezTo>
                    <a:pt x="2095869" y="58801"/>
                    <a:pt x="2084820" y="51435"/>
                    <a:pt x="2077454" y="47752"/>
                  </a:cubicBezTo>
                  <a:cubicBezTo>
                    <a:pt x="2073771" y="40386"/>
                    <a:pt x="2070088" y="36703"/>
                    <a:pt x="2066405" y="36703"/>
                  </a:cubicBezTo>
                  <a:cubicBezTo>
                    <a:pt x="2044307" y="33020"/>
                    <a:pt x="2026019" y="18288"/>
                    <a:pt x="2007604" y="0"/>
                  </a:cubicBezTo>
                  <a:cubicBezTo>
                    <a:pt x="2000238" y="3683"/>
                    <a:pt x="1992872" y="7366"/>
                    <a:pt x="1985506" y="7366"/>
                  </a:cubicBezTo>
                  <a:cubicBezTo>
                    <a:pt x="1978140" y="11049"/>
                    <a:pt x="1967091" y="11049"/>
                    <a:pt x="1956169" y="11049"/>
                  </a:cubicBezTo>
                  <a:cubicBezTo>
                    <a:pt x="1941437" y="7366"/>
                    <a:pt x="1926832" y="11049"/>
                    <a:pt x="1912100" y="22098"/>
                  </a:cubicBezTo>
                  <a:cubicBezTo>
                    <a:pt x="1904734" y="25781"/>
                    <a:pt x="1901051" y="29464"/>
                    <a:pt x="1893685" y="33147"/>
                  </a:cubicBezTo>
                  <a:cubicBezTo>
                    <a:pt x="1886319" y="36830"/>
                    <a:pt x="1882636" y="44196"/>
                    <a:pt x="1875270" y="47879"/>
                  </a:cubicBezTo>
                  <a:cubicBezTo>
                    <a:pt x="1871587" y="51562"/>
                    <a:pt x="1864221" y="51562"/>
                    <a:pt x="1860538" y="55245"/>
                  </a:cubicBezTo>
                  <a:lnTo>
                    <a:pt x="1838440" y="66294"/>
                  </a:lnTo>
                  <a:cubicBezTo>
                    <a:pt x="1838440" y="66294"/>
                    <a:pt x="1834757" y="69977"/>
                    <a:pt x="1834757" y="66294"/>
                  </a:cubicBezTo>
                  <a:cubicBezTo>
                    <a:pt x="1820025" y="58928"/>
                    <a:pt x="1808976" y="73660"/>
                    <a:pt x="1798054" y="81026"/>
                  </a:cubicBezTo>
                  <a:cubicBezTo>
                    <a:pt x="1787132" y="88392"/>
                    <a:pt x="1772273" y="88392"/>
                    <a:pt x="1761351" y="95758"/>
                  </a:cubicBezTo>
                  <a:lnTo>
                    <a:pt x="1757668" y="95758"/>
                  </a:lnTo>
                  <a:cubicBezTo>
                    <a:pt x="1739253" y="99441"/>
                    <a:pt x="1720965" y="106807"/>
                    <a:pt x="1702550" y="110490"/>
                  </a:cubicBezTo>
                  <a:cubicBezTo>
                    <a:pt x="1695184" y="110490"/>
                    <a:pt x="1691501" y="114173"/>
                    <a:pt x="1684135" y="117856"/>
                  </a:cubicBezTo>
                  <a:cubicBezTo>
                    <a:pt x="1673086" y="121539"/>
                    <a:pt x="1662037" y="128905"/>
                    <a:pt x="1651115" y="132588"/>
                  </a:cubicBezTo>
                  <a:cubicBezTo>
                    <a:pt x="1643749" y="136271"/>
                    <a:pt x="1632700" y="139954"/>
                    <a:pt x="1625334" y="143637"/>
                  </a:cubicBezTo>
                  <a:lnTo>
                    <a:pt x="1614285" y="143637"/>
                  </a:lnTo>
                  <a:cubicBezTo>
                    <a:pt x="1614285" y="143637"/>
                    <a:pt x="1606919" y="143637"/>
                    <a:pt x="1603236" y="151003"/>
                  </a:cubicBezTo>
                  <a:cubicBezTo>
                    <a:pt x="1588504" y="143637"/>
                    <a:pt x="1570216" y="139954"/>
                    <a:pt x="1555484" y="132588"/>
                  </a:cubicBezTo>
                  <a:cubicBezTo>
                    <a:pt x="1544435" y="128905"/>
                    <a:pt x="1518781" y="136271"/>
                    <a:pt x="1511415" y="147320"/>
                  </a:cubicBezTo>
                  <a:cubicBezTo>
                    <a:pt x="1507732" y="151003"/>
                    <a:pt x="1504049" y="154686"/>
                    <a:pt x="1500366" y="154686"/>
                  </a:cubicBezTo>
                  <a:cubicBezTo>
                    <a:pt x="1496683" y="154686"/>
                    <a:pt x="1489317" y="151003"/>
                    <a:pt x="1485634" y="151003"/>
                  </a:cubicBezTo>
                  <a:cubicBezTo>
                    <a:pt x="1481951" y="151003"/>
                    <a:pt x="1478268" y="154686"/>
                    <a:pt x="1470902" y="154686"/>
                  </a:cubicBezTo>
                  <a:cubicBezTo>
                    <a:pt x="1470902" y="158369"/>
                    <a:pt x="1474585" y="162052"/>
                    <a:pt x="1474585" y="165735"/>
                  </a:cubicBezTo>
                  <a:cubicBezTo>
                    <a:pt x="1463536" y="169418"/>
                    <a:pt x="1445248" y="198755"/>
                    <a:pt x="1445248" y="213487"/>
                  </a:cubicBezTo>
                  <a:cubicBezTo>
                    <a:pt x="1426833" y="220853"/>
                    <a:pt x="1404862" y="224536"/>
                    <a:pt x="1397496" y="246507"/>
                  </a:cubicBezTo>
                  <a:cubicBezTo>
                    <a:pt x="1397496" y="250190"/>
                    <a:pt x="1393813" y="250190"/>
                    <a:pt x="1393813" y="253873"/>
                  </a:cubicBezTo>
                  <a:cubicBezTo>
                    <a:pt x="1371715" y="257556"/>
                    <a:pt x="1368032" y="279654"/>
                    <a:pt x="1357110" y="297942"/>
                  </a:cubicBezTo>
                  <a:lnTo>
                    <a:pt x="1357110" y="305308"/>
                  </a:lnTo>
                  <a:cubicBezTo>
                    <a:pt x="1353427" y="305308"/>
                    <a:pt x="1349744" y="308991"/>
                    <a:pt x="1346061" y="308991"/>
                  </a:cubicBezTo>
                  <a:cubicBezTo>
                    <a:pt x="1331329" y="316357"/>
                    <a:pt x="1323963" y="327406"/>
                    <a:pt x="1320280" y="345694"/>
                  </a:cubicBezTo>
                  <a:cubicBezTo>
                    <a:pt x="1316597" y="363982"/>
                    <a:pt x="1316597" y="378714"/>
                    <a:pt x="1312914" y="397129"/>
                  </a:cubicBezTo>
                  <a:cubicBezTo>
                    <a:pt x="1305548" y="393446"/>
                    <a:pt x="1294499" y="400812"/>
                    <a:pt x="1290816" y="389763"/>
                  </a:cubicBezTo>
                  <a:lnTo>
                    <a:pt x="1283450" y="389763"/>
                  </a:lnTo>
                  <a:cubicBezTo>
                    <a:pt x="1272401" y="404495"/>
                    <a:pt x="1261352" y="419100"/>
                    <a:pt x="1250430" y="430149"/>
                  </a:cubicBezTo>
                  <a:cubicBezTo>
                    <a:pt x="1239381" y="437515"/>
                    <a:pt x="1228332" y="441198"/>
                    <a:pt x="1213727" y="448564"/>
                  </a:cubicBezTo>
                  <a:lnTo>
                    <a:pt x="1213727" y="455930"/>
                  </a:lnTo>
                  <a:cubicBezTo>
                    <a:pt x="1198995" y="452247"/>
                    <a:pt x="1187946" y="448564"/>
                    <a:pt x="1177024" y="441198"/>
                  </a:cubicBezTo>
                  <a:cubicBezTo>
                    <a:pt x="1173341" y="441198"/>
                    <a:pt x="1169658" y="437515"/>
                    <a:pt x="1169658" y="437515"/>
                  </a:cubicBezTo>
                  <a:cubicBezTo>
                    <a:pt x="1165975" y="437515"/>
                    <a:pt x="1165975" y="433832"/>
                    <a:pt x="1165975" y="433832"/>
                  </a:cubicBezTo>
                  <a:cubicBezTo>
                    <a:pt x="1162292" y="433832"/>
                    <a:pt x="1162292" y="437515"/>
                    <a:pt x="1162292" y="441198"/>
                  </a:cubicBezTo>
                  <a:cubicBezTo>
                    <a:pt x="1162292" y="455930"/>
                    <a:pt x="1154926" y="452247"/>
                    <a:pt x="1147560" y="448564"/>
                  </a:cubicBezTo>
                  <a:cubicBezTo>
                    <a:pt x="1140194" y="444881"/>
                    <a:pt x="1132828" y="444881"/>
                    <a:pt x="1129145" y="455930"/>
                  </a:cubicBezTo>
                  <a:cubicBezTo>
                    <a:pt x="1129145" y="459613"/>
                    <a:pt x="1125462" y="463296"/>
                    <a:pt x="1121779" y="463296"/>
                  </a:cubicBezTo>
                  <a:cubicBezTo>
                    <a:pt x="1110730" y="466979"/>
                    <a:pt x="1099681" y="470662"/>
                    <a:pt x="1095998" y="481711"/>
                  </a:cubicBezTo>
                  <a:cubicBezTo>
                    <a:pt x="1092315" y="489077"/>
                    <a:pt x="1088632" y="492760"/>
                    <a:pt x="1081266" y="500126"/>
                  </a:cubicBezTo>
                  <a:lnTo>
                    <a:pt x="1026529" y="500126"/>
                  </a:lnTo>
                  <a:cubicBezTo>
                    <a:pt x="1019163" y="500126"/>
                    <a:pt x="1011797" y="500126"/>
                    <a:pt x="1004431" y="503809"/>
                  </a:cubicBezTo>
                  <a:cubicBezTo>
                    <a:pt x="997065" y="503809"/>
                    <a:pt x="989699" y="507492"/>
                    <a:pt x="978650" y="511175"/>
                  </a:cubicBezTo>
                  <a:cubicBezTo>
                    <a:pt x="971284" y="514858"/>
                    <a:pt x="960235" y="522224"/>
                    <a:pt x="952869" y="525907"/>
                  </a:cubicBezTo>
                  <a:cubicBezTo>
                    <a:pt x="949186" y="529590"/>
                    <a:pt x="945503" y="529590"/>
                    <a:pt x="941820" y="529590"/>
                  </a:cubicBezTo>
                  <a:cubicBezTo>
                    <a:pt x="923405" y="529590"/>
                    <a:pt x="912483" y="540639"/>
                    <a:pt x="901434" y="551688"/>
                  </a:cubicBezTo>
                  <a:cubicBezTo>
                    <a:pt x="890385" y="559054"/>
                    <a:pt x="883019" y="570103"/>
                    <a:pt x="872097" y="577469"/>
                  </a:cubicBezTo>
                  <a:cubicBezTo>
                    <a:pt x="864731" y="581152"/>
                    <a:pt x="857365" y="584835"/>
                    <a:pt x="853682" y="588518"/>
                  </a:cubicBezTo>
                  <a:cubicBezTo>
                    <a:pt x="846316" y="592201"/>
                    <a:pt x="842633" y="599567"/>
                    <a:pt x="835267" y="599567"/>
                  </a:cubicBezTo>
                  <a:cubicBezTo>
                    <a:pt x="827901" y="603250"/>
                    <a:pt x="816852" y="603250"/>
                    <a:pt x="809486" y="599567"/>
                  </a:cubicBezTo>
                  <a:cubicBezTo>
                    <a:pt x="798437" y="592201"/>
                    <a:pt x="787388" y="599567"/>
                    <a:pt x="780149" y="603250"/>
                  </a:cubicBezTo>
                  <a:cubicBezTo>
                    <a:pt x="769100" y="606933"/>
                    <a:pt x="761734" y="614299"/>
                    <a:pt x="754368" y="617982"/>
                  </a:cubicBezTo>
                  <a:cubicBezTo>
                    <a:pt x="758051" y="621665"/>
                    <a:pt x="758051" y="625348"/>
                    <a:pt x="761734" y="629031"/>
                  </a:cubicBezTo>
                  <a:lnTo>
                    <a:pt x="750685" y="629031"/>
                  </a:lnTo>
                  <a:cubicBezTo>
                    <a:pt x="750685" y="632714"/>
                    <a:pt x="747002" y="636397"/>
                    <a:pt x="747002" y="640080"/>
                  </a:cubicBezTo>
                  <a:cubicBezTo>
                    <a:pt x="743319" y="640080"/>
                    <a:pt x="739636" y="636397"/>
                    <a:pt x="739636" y="636397"/>
                  </a:cubicBezTo>
                  <a:cubicBezTo>
                    <a:pt x="728587" y="643763"/>
                    <a:pt x="717538" y="651129"/>
                    <a:pt x="706616" y="654812"/>
                  </a:cubicBezTo>
                  <a:cubicBezTo>
                    <a:pt x="702933" y="654812"/>
                    <a:pt x="699250" y="658495"/>
                    <a:pt x="699250" y="658495"/>
                  </a:cubicBezTo>
                  <a:cubicBezTo>
                    <a:pt x="684518" y="654812"/>
                    <a:pt x="666230" y="658495"/>
                    <a:pt x="655181" y="647446"/>
                  </a:cubicBezTo>
                  <a:cubicBezTo>
                    <a:pt x="647815" y="640080"/>
                    <a:pt x="636766" y="636397"/>
                    <a:pt x="629400" y="629031"/>
                  </a:cubicBezTo>
                  <a:cubicBezTo>
                    <a:pt x="618351" y="621665"/>
                    <a:pt x="603619" y="625348"/>
                    <a:pt x="592697" y="643763"/>
                  </a:cubicBezTo>
                  <a:lnTo>
                    <a:pt x="541262" y="592328"/>
                  </a:lnTo>
                  <a:cubicBezTo>
                    <a:pt x="537579" y="596011"/>
                    <a:pt x="530213" y="599694"/>
                    <a:pt x="526530" y="603377"/>
                  </a:cubicBezTo>
                  <a:cubicBezTo>
                    <a:pt x="522847" y="603377"/>
                    <a:pt x="522847" y="607060"/>
                    <a:pt x="519164" y="607060"/>
                  </a:cubicBezTo>
                  <a:cubicBezTo>
                    <a:pt x="504432" y="610743"/>
                    <a:pt x="489827" y="614426"/>
                    <a:pt x="471412" y="618109"/>
                  </a:cubicBezTo>
                  <a:cubicBezTo>
                    <a:pt x="460363" y="621792"/>
                    <a:pt x="452997" y="625475"/>
                    <a:pt x="452997" y="640207"/>
                  </a:cubicBezTo>
                  <a:cubicBezTo>
                    <a:pt x="438265" y="647572"/>
                    <a:pt x="423660" y="643890"/>
                    <a:pt x="412611" y="658622"/>
                  </a:cubicBezTo>
                  <a:lnTo>
                    <a:pt x="401562" y="658622"/>
                  </a:lnTo>
                  <a:cubicBezTo>
                    <a:pt x="379464" y="647573"/>
                    <a:pt x="361176" y="651256"/>
                    <a:pt x="346444" y="669671"/>
                  </a:cubicBezTo>
                  <a:cubicBezTo>
                    <a:pt x="342761" y="673354"/>
                    <a:pt x="339078" y="673354"/>
                    <a:pt x="331712" y="673354"/>
                  </a:cubicBezTo>
                  <a:cubicBezTo>
                    <a:pt x="313297" y="669671"/>
                    <a:pt x="298692" y="680720"/>
                    <a:pt x="283960" y="691769"/>
                  </a:cubicBezTo>
                  <a:cubicBezTo>
                    <a:pt x="276594" y="699135"/>
                    <a:pt x="269228" y="702818"/>
                    <a:pt x="258179" y="702818"/>
                  </a:cubicBezTo>
                  <a:cubicBezTo>
                    <a:pt x="239764" y="706501"/>
                    <a:pt x="225159" y="706501"/>
                    <a:pt x="206744" y="706501"/>
                  </a:cubicBezTo>
                  <a:cubicBezTo>
                    <a:pt x="206744" y="706501"/>
                    <a:pt x="203061" y="706501"/>
                    <a:pt x="203061" y="710184"/>
                  </a:cubicBezTo>
                  <a:cubicBezTo>
                    <a:pt x="188329" y="728599"/>
                    <a:pt x="170041" y="728599"/>
                    <a:pt x="147943" y="728599"/>
                  </a:cubicBezTo>
                  <a:cubicBezTo>
                    <a:pt x="125845" y="728599"/>
                    <a:pt x="103874" y="732282"/>
                    <a:pt x="85459" y="750697"/>
                  </a:cubicBezTo>
                  <a:cubicBezTo>
                    <a:pt x="74410" y="761746"/>
                    <a:pt x="59678" y="769112"/>
                    <a:pt x="45073" y="780034"/>
                  </a:cubicBezTo>
                  <a:cubicBezTo>
                    <a:pt x="41390" y="780034"/>
                    <a:pt x="37707" y="783717"/>
                    <a:pt x="37707" y="783717"/>
                  </a:cubicBezTo>
                  <a:cubicBezTo>
                    <a:pt x="26658" y="783717"/>
                    <a:pt x="11926" y="780034"/>
                    <a:pt x="1004" y="780034"/>
                  </a:cubicBezTo>
                  <a:cubicBezTo>
                    <a:pt x="-2679" y="824103"/>
                    <a:pt x="4687" y="871854"/>
                    <a:pt x="8370" y="919734"/>
                  </a:cubicBezTo>
                  <a:close/>
                </a:path>
              </a:pathLst>
            </a:custGeom>
            <a:blipFill>
              <a:blip r:embed="rId7"/>
              <a:stretch>
                <a:fillRect l="-9218" t="-11707" r="-8866" b="-16453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3016836" y="2080050"/>
            <a:ext cx="4747365" cy="7351462"/>
            <a:chOff x="0" y="0"/>
            <a:chExt cx="6329820" cy="9801949"/>
          </a:xfrm>
        </p:grpSpPr>
        <p:sp>
          <p:nvSpPr>
            <p:cNvPr id="10" name="Freeform 10"/>
            <p:cNvSpPr/>
            <p:nvPr/>
          </p:nvSpPr>
          <p:spPr>
            <a:xfrm>
              <a:off x="-242" y="-635"/>
              <a:ext cx="6330267" cy="9802710"/>
            </a:xfrm>
            <a:custGeom>
              <a:avLst/>
              <a:gdLst/>
              <a:ahLst/>
              <a:cxnLst/>
              <a:rect l="l" t="t" r="r" b="b"/>
              <a:pathLst>
                <a:path w="6330267" h="9802710">
                  <a:moveTo>
                    <a:pt x="8624" y="919353"/>
                  </a:moveTo>
                  <a:cubicBezTo>
                    <a:pt x="37961" y="1231773"/>
                    <a:pt x="45327" y="1544066"/>
                    <a:pt x="49010" y="1860169"/>
                  </a:cubicBezTo>
                  <a:cubicBezTo>
                    <a:pt x="67425" y="2999359"/>
                    <a:pt x="60059" y="4138676"/>
                    <a:pt x="49010" y="5277866"/>
                  </a:cubicBezTo>
                  <a:cubicBezTo>
                    <a:pt x="37961" y="6420739"/>
                    <a:pt x="23229" y="7563739"/>
                    <a:pt x="23229" y="8710295"/>
                  </a:cubicBezTo>
                  <a:cubicBezTo>
                    <a:pt x="23229" y="8721344"/>
                    <a:pt x="23229" y="8732393"/>
                    <a:pt x="19546" y="8743315"/>
                  </a:cubicBezTo>
                  <a:cubicBezTo>
                    <a:pt x="30595" y="8746998"/>
                    <a:pt x="41644" y="8754363"/>
                    <a:pt x="52566" y="8761730"/>
                  </a:cubicBezTo>
                  <a:cubicBezTo>
                    <a:pt x="67298" y="8772779"/>
                    <a:pt x="78347" y="8791067"/>
                    <a:pt x="92952" y="8809482"/>
                  </a:cubicBezTo>
                  <a:cubicBezTo>
                    <a:pt x="125972" y="8849868"/>
                    <a:pt x="159119" y="8890381"/>
                    <a:pt x="188456" y="8930767"/>
                  </a:cubicBezTo>
                  <a:cubicBezTo>
                    <a:pt x="221476" y="8978519"/>
                    <a:pt x="254623" y="9022587"/>
                    <a:pt x="287643" y="9070467"/>
                  </a:cubicBezTo>
                  <a:cubicBezTo>
                    <a:pt x="302375" y="9092565"/>
                    <a:pt x="316980" y="9114535"/>
                    <a:pt x="331712" y="9132950"/>
                  </a:cubicBezTo>
                  <a:cubicBezTo>
                    <a:pt x="342761" y="9147683"/>
                    <a:pt x="361049" y="9155048"/>
                    <a:pt x="372098" y="9165971"/>
                  </a:cubicBezTo>
                  <a:cubicBezTo>
                    <a:pt x="408801" y="9195308"/>
                    <a:pt x="449314" y="9224772"/>
                    <a:pt x="486017" y="9254109"/>
                  </a:cubicBezTo>
                  <a:cubicBezTo>
                    <a:pt x="522720" y="9283446"/>
                    <a:pt x="559550" y="9309227"/>
                    <a:pt x="603619" y="9327642"/>
                  </a:cubicBezTo>
                  <a:cubicBezTo>
                    <a:pt x="702806" y="9371710"/>
                    <a:pt x="798437" y="9419462"/>
                    <a:pt x="897624" y="9463659"/>
                  </a:cubicBezTo>
                  <a:cubicBezTo>
                    <a:pt x="952742" y="9489440"/>
                    <a:pt x="1007860" y="9511410"/>
                    <a:pt x="1066661" y="9537192"/>
                  </a:cubicBezTo>
                  <a:cubicBezTo>
                    <a:pt x="1070344" y="9540874"/>
                    <a:pt x="1081393" y="9537192"/>
                    <a:pt x="1085076" y="9537192"/>
                  </a:cubicBezTo>
                  <a:lnTo>
                    <a:pt x="1107174" y="9537192"/>
                  </a:lnTo>
                  <a:lnTo>
                    <a:pt x="1110857" y="9540874"/>
                  </a:lnTo>
                  <a:cubicBezTo>
                    <a:pt x="1118223" y="9522460"/>
                    <a:pt x="1125589" y="9507855"/>
                    <a:pt x="1136638" y="9489440"/>
                  </a:cubicBezTo>
                  <a:cubicBezTo>
                    <a:pt x="1147687" y="9474708"/>
                    <a:pt x="1155053" y="9449054"/>
                    <a:pt x="1180707" y="9449054"/>
                  </a:cubicBezTo>
                  <a:cubicBezTo>
                    <a:pt x="1180707" y="9449054"/>
                    <a:pt x="1184390" y="9449054"/>
                    <a:pt x="1184390" y="9445371"/>
                  </a:cubicBezTo>
                  <a:cubicBezTo>
                    <a:pt x="1195439" y="9426956"/>
                    <a:pt x="1213727" y="9423273"/>
                    <a:pt x="1235825" y="9419590"/>
                  </a:cubicBezTo>
                  <a:cubicBezTo>
                    <a:pt x="1257923" y="9415907"/>
                    <a:pt x="1276211" y="9404858"/>
                    <a:pt x="1294626" y="9397492"/>
                  </a:cubicBezTo>
                  <a:cubicBezTo>
                    <a:pt x="1298309" y="9397492"/>
                    <a:pt x="1298309" y="9393809"/>
                    <a:pt x="1301992" y="9393809"/>
                  </a:cubicBezTo>
                  <a:cubicBezTo>
                    <a:pt x="1327773" y="9401174"/>
                    <a:pt x="1346061" y="9382760"/>
                    <a:pt x="1368159" y="9375394"/>
                  </a:cubicBezTo>
                  <a:lnTo>
                    <a:pt x="1371842" y="9375394"/>
                  </a:lnTo>
                  <a:cubicBezTo>
                    <a:pt x="1393940" y="9375394"/>
                    <a:pt x="1412228" y="9364345"/>
                    <a:pt x="1434326" y="9360661"/>
                  </a:cubicBezTo>
                  <a:cubicBezTo>
                    <a:pt x="1452741" y="9356979"/>
                    <a:pt x="1471029" y="9356979"/>
                    <a:pt x="1489444" y="9345930"/>
                  </a:cubicBezTo>
                  <a:cubicBezTo>
                    <a:pt x="1507859" y="9334881"/>
                    <a:pt x="1529830" y="9327515"/>
                    <a:pt x="1548245" y="9320148"/>
                  </a:cubicBezTo>
                  <a:cubicBezTo>
                    <a:pt x="1566660" y="9312783"/>
                    <a:pt x="1584948" y="9309099"/>
                    <a:pt x="1603363" y="9301734"/>
                  </a:cubicBezTo>
                  <a:lnTo>
                    <a:pt x="1621778" y="9301734"/>
                  </a:lnTo>
                  <a:cubicBezTo>
                    <a:pt x="1640193" y="9301734"/>
                    <a:pt x="1654798" y="9301734"/>
                    <a:pt x="1669530" y="9290685"/>
                  </a:cubicBezTo>
                  <a:lnTo>
                    <a:pt x="1676896" y="9290685"/>
                  </a:lnTo>
                  <a:cubicBezTo>
                    <a:pt x="1695311" y="9290685"/>
                    <a:pt x="1717282" y="9294368"/>
                    <a:pt x="1735697" y="9294368"/>
                  </a:cubicBezTo>
                  <a:lnTo>
                    <a:pt x="1750429" y="9294368"/>
                  </a:lnTo>
                  <a:cubicBezTo>
                    <a:pt x="1768844" y="9290685"/>
                    <a:pt x="1776210" y="9305417"/>
                    <a:pt x="1787132" y="9312783"/>
                  </a:cubicBezTo>
                  <a:cubicBezTo>
                    <a:pt x="1805547" y="9334881"/>
                    <a:pt x="1827518" y="9338563"/>
                    <a:pt x="1856982" y="9334881"/>
                  </a:cubicBezTo>
                  <a:cubicBezTo>
                    <a:pt x="1882763" y="9331198"/>
                    <a:pt x="1904734" y="9327515"/>
                    <a:pt x="1930515" y="9327515"/>
                  </a:cubicBezTo>
                  <a:cubicBezTo>
                    <a:pt x="1941564" y="9327515"/>
                    <a:pt x="1956296" y="9331198"/>
                    <a:pt x="1967218" y="9334881"/>
                  </a:cubicBezTo>
                  <a:cubicBezTo>
                    <a:pt x="1978140" y="9338563"/>
                    <a:pt x="1985633" y="9342247"/>
                    <a:pt x="1996555" y="9345930"/>
                  </a:cubicBezTo>
                  <a:lnTo>
                    <a:pt x="2007604" y="9356979"/>
                  </a:lnTo>
                  <a:cubicBezTo>
                    <a:pt x="2007604" y="9356979"/>
                    <a:pt x="2011287" y="9368028"/>
                    <a:pt x="2014970" y="9371710"/>
                  </a:cubicBezTo>
                  <a:cubicBezTo>
                    <a:pt x="2022336" y="9375394"/>
                    <a:pt x="2029702" y="9375394"/>
                    <a:pt x="2033385" y="9379077"/>
                  </a:cubicBezTo>
                  <a:lnTo>
                    <a:pt x="2037068" y="9382760"/>
                  </a:lnTo>
                  <a:cubicBezTo>
                    <a:pt x="2055483" y="9371710"/>
                    <a:pt x="2062849" y="9390125"/>
                    <a:pt x="2073771" y="9393809"/>
                  </a:cubicBezTo>
                  <a:cubicBezTo>
                    <a:pt x="2088503" y="9401174"/>
                    <a:pt x="2099552" y="9408541"/>
                    <a:pt x="2114157" y="9419590"/>
                  </a:cubicBezTo>
                  <a:cubicBezTo>
                    <a:pt x="2114157" y="9415907"/>
                    <a:pt x="2114157" y="9412223"/>
                    <a:pt x="2117840" y="9408541"/>
                  </a:cubicBezTo>
                  <a:cubicBezTo>
                    <a:pt x="2139938" y="9412223"/>
                    <a:pt x="2165592" y="9412223"/>
                    <a:pt x="2187690" y="9426956"/>
                  </a:cubicBezTo>
                  <a:cubicBezTo>
                    <a:pt x="2191373" y="9419590"/>
                    <a:pt x="2198739" y="9412223"/>
                    <a:pt x="2206105" y="9404858"/>
                  </a:cubicBezTo>
                  <a:cubicBezTo>
                    <a:pt x="2206105" y="9404858"/>
                    <a:pt x="2206105" y="9401174"/>
                    <a:pt x="2209788" y="9401174"/>
                  </a:cubicBezTo>
                  <a:cubicBezTo>
                    <a:pt x="2228203" y="9397492"/>
                    <a:pt x="2239125" y="9386443"/>
                    <a:pt x="2242808" y="9368155"/>
                  </a:cubicBezTo>
                  <a:cubicBezTo>
                    <a:pt x="2246491" y="9360788"/>
                    <a:pt x="2246491" y="9353423"/>
                    <a:pt x="2246491" y="9349740"/>
                  </a:cubicBezTo>
                  <a:cubicBezTo>
                    <a:pt x="2261223" y="9342373"/>
                    <a:pt x="2272272" y="9335008"/>
                    <a:pt x="2286877" y="9327642"/>
                  </a:cubicBezTo>
                  <a:lnTo>
                    <a:pt x="2286877" y="9320275"/>
                  </a:lnTo>
                  <a:cubicBezTo>
                    <a:pt x="2275828" y="9301860"/>
                    <a:pt x="2275828" y="9298178"/>
                    <a:pt x="2294243" y="9290938"/>
                  </a:cubicBezTo>
                  <a:cubicBezTo>
                    <a:pt x="2297926" y="9287256"/>
                    <a:pt x="2297926" y="9283573"/>
                    <a:pt x="2301609" y="9283573"/>
                  </a:cubicBezTo>
                  <a:cubicBezTo>
                    <a:pt x="2308975" y="9279890"/>
                    <a:pt x="2316341" y="9276207"/>
                    <a:pt x="2320024" y="9272523"/>
                  </a:cubicBezTo>
                  <a:cubicBezTo>
                    <a:pt x="2320024" y="9272523"/>
                    <a:pt x="2320024" y="9276207"/>
                    <a:pt x="2323707" y="9276207"/>
                  </a:cubicBezTo>
                  <a:lnTo>
                    <a:pt x="2323707" y="9268841"/>
                  </a:lnTo>
                  <a:cubicBezTo>
                    <a:pt x="2345805" y="9261474"/>
                    <a:pt x="2367776" y="9254109"/>
                    <a:pt x="2389874" y="9243060"/>
                  </a:cubicBezTo>
                  <a:cubicBezTo>
                    <a:pt x="2400923" y="9235694"/>
                    <a:pt x="2411972" y="9232010"/>
                    <a:pt x="2426577" y="9239377"/>
                  </a:cubicBezTo>
                  <a:cubicBezTo>
                    <a:pt x="2433943" y="9243060"/>
                    <a:pt x="2441309" y="9239377"/>
                    <a:pt x="2448675" y="9235694"/>
                  </a:cubicBezTo>
                  <a:cubicBezTo>
                    <a:pt x="2467090" y="9228328"/>
                    <a:pt x="2485378" y="9224645"/>
                    <a:pt x="2503793" y="9217279"/>
                  </a:cubicBezTo>
                  <a:cubicBezTo>
                    <a:pt x="2518525" y="9213596"/>
                    <a:pt x="2529574" y="9206230"/>
                    <a:pt x="2544179" y="9198863"/>
                  </a:cubicBezTo>
                  <a:cubicBezTo>
                    <a:pt x="2544179" y="9198863"/>
                    <a:pt x="2547862" y="9191498"/>
                    <a:pt x="2544179" y="9187815"/>
                  </a:cubicBezTo>
                  <a:cubicBezTo>
                    <a:pt x="2544179" y="9184132"/>
                    <a:pt x="2540496" y="9176766"/>
                    <a:pt x="2540496" y="9173083"/>
                  </a:cubicBezTo>
                  <a:cubicBezTo>
                    <a:pt x="2551545" y="9165717"/>
                    <a:pt x="2558911" y="9158350"/>
                    <a:pt x="2566277" y="9158350"/>
                  </a:cubicBezTo>
                  <a:cubicBezTo>
                    <a:pt x="2577326" y="9154668"/>
                    <a:pt x="2592058" y="9154668"/>
                    <a:pt x="2606663" y="9150985"/>
                  </a:cubicBezTo>
                  <a:cubicBezTo>
                    <a:pt x="2617712" y="9117965"/>
                    <a:pt x="2639683" y="9110598"/>
                    <a:pt x="2665464" y="9121648"/>
                  </a:cubicBezTo>
                  <a:lnTo>
                    <a:pt x="2672830" y="9114282"/>
                  </a:lnTo>
                  <a:cubicBezTo>
                    <a:pt x="2676513" y="9117965"/>
                    <a:pt x="2676513" y="9117965"/>
                    <a:pt x="2676513" y="9121648"/>
                  </a:cubicBezTo>
                  <a:cubicBezTo>
                    <a:pt x="2687562" y="9114282"/>
                    <a:pt x="2698611" y="9106916"/>
                    <a:pt x="2709533" y="9103233"/>
                  </a:cubicBezTo>
                  <a:cubicBezTo>
                    <a:pt x="2720582" y="9095867"/>
                    <a:pt x="2731631" y="9088500"/>
                    <a:pt x="2746236" y="9095867"/>
                  </a:cubicBezTo>
                  <a:cubicBezTo>
                    <a:pt x="2746236" y="9077452"/>
                    <a:pt x="2757285" y="9077452"/>
                    <a:pt x="2768334" y="9081135"/>
                  </a:cubicBezTo>
                  <a:cubicBezTo>
                    <a:pt x="2775700" y="9081135"/>
                    <a:pt x="2786749" y="9077452"/>
                    <a:pt x="2794115" y="9073769"/>
                  </a:cubicBezTo>
                  <a:cubicBezTo>
                    <a:pt x="2797798" y="9073769"/>
                    <a:pt x="2805164" y="9070085"/>
                    <a:pt x="2808847" y="9073769"/>
                  </a:cubicBezTo>
                  <a:cubicBezTo>
                    <a:pt x="2823579" y="9084818"/>
                    <a:pt x="2845550" y="9088500"/>
                    <a:pt x="2860282" y="9106788"/>
                  </a:cubicBezTo>
                  <a:cubicBezTo>
                    <a:pt x="2871331" y="9121521"/>
                    <a:pt x="2889619" y="9128886"/>
                    <a:pt x="2896985" y="9150858"/>
                  </a:cubicBezTo>
                  <a:cubicBezTo>
                    <a:pt x="2900668" y="9158223"/>
                    <a:pt x="2915400" y="9165590"/>
                    <a:pt x="2922766" y="9169273"/>
                  </a:cubicBezTo>
                  <a:cubicBezTo>
                    <a:pt x="2922766" y="9169273"/>
                    <a:pt x="2926449" y="9169273"/>
                    <a:pt x="2930132" y="9172956"/>
                  </a:cubicBezTo>
                  <a:cubicBezTo>
                    <a:pt x="2933815" y="9184005"/>
                    <a:pt x="2944864" y="9180322"/>
                    <a:pt x="2952230" y="9176638"/>
                  </a:cubicBezTo>
                  <a:cubicBezTo>
                    <a:pt x="2959596" y="9176638"/>
                    <a:pt x="2966962" y="9172956"/>
                    <a:pt x="2970645" y="9184005"/>
                  </a:cubicBezTo>
                  <a:cubicBezTo>
                    <a:pt x="2970645" y="9187687"/>
                    <a:pt x="2981694" y="9191371"/>
                    <a:pt x="2985377" y="9195054"/>
                  </a:cubicBezTo>
                  <a:cubicBezTo>
                    <a:pt x="2996426" y="9202420"/>
                    <a:pt x="3007475" y="9209785"/>
                    <a:pt x="3014714" y="9217152"/>
                  </a:cubicBezTo>
                  <a:cubicBezTo>
                    <a:pt x="3018397" y="9220835"/>
                    <a:pt x="3022080" y="9224518"/>
                    <a:pt x="3022080" y="9228200"/>
                  </a:cubicBezTo>
                  <a:cubicBezTo>
                    <a:pt x="3022080" y="9239249"/>
                    <a:pt x="3033129" y="9246616"/>
                    <a:pt x="3044178" y="9246616"/>
                  </a:cubicBezTo>
                  <a:cubicBezTo>
                    <a:pt x="3058910" y="9250298"/>
                    <a:pt x="3069959" y="9250298"/>
                    <a:pt x="3084564" y="9253982"/>
                  </a:cubicBezTo>
                  <a:cubicBezTo>
                    <a:pt x="3088247" y="9253982"/>
                    <a:pt x="3088247" y="9261348"/>
                    <a:pt x="3091930" y="9261348"/>
                  </a:cubicBezTo>
                  <a:cubicBezTo>
                    <a:pt x="3095613" y="9268713"/>
                    <a:pt x="3099296" y="9279762"/>
                    <a:pt x="3114028" y="9272397"/>
                  </a:cubicBezTo>
                  <a:cubicBezTo>
                    <a:pt x="3121394" y="9268713"/>
                    <a:pt x="3143365" y="9276080"/>
                    <a:pt x="3147048" y="9283446"/>
                  </a:cubicBezTo>
                  <a:cubicBezTo>
                    <a:pt x="3154414" y="9309227"/>
                    <a:pt x="3180068" y="9309227"/>
                    <a:pt x="3198483" y="9316466"/>
                  </a:cubicBezTo>
                  <a:cubicBezTo>
                    <a:pt x="3202166" y="9316466"/>
                    <a:pt x="3205849" y="9316466"/>
                    <a:pt x="3205849" y="9320148"/>
                  </a:cubicBezTo>
                  <a:cubicBezTo>
                    <a:pt x="3216898" y="9334881"/>
                    <a:pt x="3231630" y="9338563"/>
                    <a:pt x="3246235" y="9345930"/>
                  </a:cubicBezTo>
                  <a:cubicBezTo>
                    <a:pt x="3260840" y="9353296"/>
                    <a:pt x="3275572" y="9368028"/>
                    <a:pt x="3290304" y="9382633"/>
                  </a:cubicBezTo>
                  <a:lnTo>
                    <a:pt x="3308719" y="9401048"/>
                  </a:lnTo>
                  <a:cubicBezTo>
                    <a:pt x="3312402" y="9404731"/>
                    <a:pt x="3316085" y="9404731"/>
                    <a:pt x="3319768" y="9404731"/>
                  </a:cubicBezTo>
                  <a:cubicBezTo>
                    <a:pt x="3330817" y="9404731"/>
                    <a:pt x="3341866" y="9401048"/>
                    <a:pt x="3349105" y="9412097"/>
                  </a:cubicBezTo>
                  <a:cubicBezTo>
                    <a:pt x="3349105" y="9412097"/>
                    <a:pt x="3352788" y="9415780"/>
                    <a:pt x="3356471" y="9415780"/>
                  </a:cubicBezTo>
                  <a:cubicBezTo>
                    <a:pt x="3385808" y="9412097"/>
                    <a:pt x="3404223" y="9430511"/>
                    <a:pt x="3422638" y="9448799"/>
                  </a:cubicBezTo>
                  <a:cubicBezTo>
                    <a:pt x="3430004" y="9456166"/>
                    <a:pt x="3444736" y="9459848"/>
                    <a:pt x="3451975" y="9459848"/>
                  </a:cubicBezTo>
                  <a:cubicBezTo>
                    <a:pt x="3474073" y="9467215"/>
                    <a:pt x="3499727" y="9470898"/>
                    <a:pt x="3518142" y="9485630"/>
                  </a:cubicBezTo>
                  <a:cubicBezTo>
                    <a:pt x="3529191" y="9492996"/>
                    <a:pt x="3543923" y="9504045"/>
                    <a:pt x="3554845" y="9504045"/>
                  </a:cubicBezTo>
                  <a:cubicBezTo>
                    <a:pt x="3573260" y="9504045"/>
                    <a:pt x="3580626" y="9518777"/>
                    <a:pt x="3587865" y="9529825"/>
                  </a:cubicBezTo>
                  <a:cubicBezTo>
                    <a:pt x="3609963" y="9533509"/>
                    <a:pt x="3631934" y="9533509"/>
                    <a:pt x="3642983" y="9555607"/>
                  </a:cubicBezTo>
                  <a:cubicBezTo>
                    <a:pt x="3642983" y="9559290"/>
                    <a:pt x="3646666" y="9559290"/>
                    <a:pt x="3650349" y="9559290"/>
                  </a:cubicBezTo>
                  <a:cubicBezTo>
                    <a:pt x="3665081" y="9562973"/>
                    <a:pt x="3679686" y="9566656"/>
                    <a:pt x="3694418" y="9574022"/>
                  </a:cubicBezTo>
                  <a:cubicBezTo>
                    <a:pt x="3701784" y="9577705"/>
                    <a:pt x="3709150" y="9585071"/>
                    <a:pt x="3720199" y="9592436"/>
                  </a:cubicBezTo>
                  <a:cubicBezTo>
                    <a:pt x="3723882" y="9592436"/>
                    <a:pt x="3723882" y="9596120"/>
                    <a:pt x="3727565" y="9596120"/>
                  </a:cubicBezTo>
                  <a:cubicBezTo>
                    <a:pt x="3753346" y="9596120"/>
                    <a:pt x="3760585" y="9614535"/>
                    <a:pt x="3775317" y="9629140"/>
                  </a:cubicBezTo>
                  <a:cubicBezTo>
                    <a:pt x="3797415" y="9647555"/>
                    <a:pt x="3823069" y="9665843"/>
                    <a:pt x="3841484" y="9687941"/>
                  </a:cubicBezTo>
                  <a:cubicBezTo>
                    <a:pt x="3852533" y="9702673"/>
                    <a:pt x="3870821" y="9710038"/>
                    <a:pt x="3881870" y="9717278"/>
                  </a:cubicBezTo>
                  <a:lnTo>
                    <a:pt x="3903968" y="9728327"/>
                  </a:lnTo>
                  <a:cubicBezTo>
                    <a:pt x="3911334" y="9735693"/>
                    <a:pt x="3918700" y="9743059"/>
                    <a:pt x="3929749" y="9750424"/>
                  </a:cubicBezTo>
                  <a:cubicBezTo>
                    <a:pt x="3940798" y="9754108"/>
                    <a:pt x="3944481" y="9768840"/>
                    <a:pt x="3959086" y="9765157"/>
                  </a:cubicBezTo>
                  <a:cubicBezTo>
                    <a:pt x="3966452" y="9765157"/>
                    <a:pt x="3973818" y="9768840"/>
                    <a:pt x="3981184" y="9772523"/>
                  </a:cubicBezTo>
                  <a:cubicBezTo>
                    <a:pt x="3992233" y="9779888"/>
                    <a:pt x="3995916" y="9787255"/>
                    <a:pt x="4010521" y="9787255"/>
                  </a:cubicBezTo>
                  <a:cubicBezTo>
                    <a:pt x="4017887" y="9787255"/>
                    <a:pt x="4025253" y="9794621"/>
                    <a:pt x="4028936" y="9798304"/>
                  </a:cubicBezTo>
                  <a:cubicBezTo>
                    <a:pt x="4047351" y="9805670"/>
                    <a:pt x="4065639" y="9805670"/>
                    <a:pt x="4076688" y="9783572"/>
                  </a:cubicBezTo>
                  <a:lnTo>
                    <a:pt x="4080371" y="9779888"/>
                  </a:lnTo>
                  <a:cubicBezTo>
                    <a:pt x="4095103" y="9787255"/>
                    <a:pt x="4095103" y="9772523"/>
                    <a:pt x="4098786" y="9765157"/>
                  </a:cubicBezTo>
                  <a:cubicBezTo>
                    <a:pt x="4102469" y="9761473"/>
                    <a:pt x="4109835" y="9757791"/>
                    <a:pt x="4113518" y="9754108"/>
                  </a:cubicBezTo>
                  <a:cubicBezTo>
                    <a:pt x="4120884" y="9746742"/>
                    <a:pt x="4128250" y="9743059"/>
                    <a:pt x="4139299" y="9735693"/>
                  </a:cubicBezTo>
                  <a:cubicBezTo>
                    <a:pt x="4142982" y="9732010"/>
                    <a:pt x="4150348" y="9728327"/>
                    <a:pt x="4154031" y="9728327"/>
                  </a:cubicBezTo>
                  <a:cubicBezTo>
                    <a:pt x="4172446" y="9728327"/>
                    <a:pt x="4183368" y="9720960"/>
                    <a:pt x="4198100" y="9706229"/>
                  </a:cubicBezTo>
                  <a:cubicBezTo>
                    <a:pt x="4209149" y="9695180"/>
                    <a:pt x="4227437" y="9687813"/>
                    <a:pt x="4242169" y="9680448"/>
                  </a:cubicBezTo>
                  <a:cubicBezTo>
                    <a:pt x="4256901" y="9673082"/>
                    <a:pt x="4271506" y="9665716"/>
                    <a:pt x="4289921" y="9662033"/>
                  </a:cubicBezTo>
                  <a:cubicBezTo>
                    <a:pt x="4300970" y="9658349"/>
                    <a:pt x="4312019" y="9658349"/>
                    <a:pt x="4322941" y="9658349"/>
                  </a:cubicBezTo>
                  <a:lnTo>
                    <a:pt x="4330307" y="9658349"/>
                  </a:lnTo>
                  <a:cubicBezTo>
                    <a:pt x="4345039" y="9650984"/>
                    <a:pt x="4359644" y="9639935"/>
                    <a:pt x="4378059" y="9632569"/>
                  </a:cubicBezTo>
                  <a:lnTo>
                    <a:pt x="4389108" y="9632569"/>
                  </a:lnTo>
                  <a:cubicBezTo>
                    <a:pt x="4407523" y="9639935"/>
                    <a:pt x="4425811" y="9639935"/>
                    <a:pt x="4444226" y="9625203"/>
                  </a:cubicBezTo>
                  <a:cubicBezTo>
                    <a:pt x="4447909" y="9621520"/>
                    <a:pt x="4455275" y="9617836"/>
                    <a:pt x="4458958" y="9614154"/>
                  </a:cubicBezTo>
                  <a:cubicBezTo>
                    <a:pt x="4477373" y="9621520"/>
                    <a:pt x="4495661" y="9636252"/>
                    <a:pt x="4517759" y="9636252"/>
                  </a:cubicBezTo>
                  <a:cubicBezTo>
                    <a:pt x="4525125" y="9636252"/>
                    <a:pt x="4536174" y="9632569"/>
                    <a:pt x="4543540" y="9628885"/>
                  </a:cubicBezTo>
                  <a:cubicBezTo>
                    <a:pt x="4558272" y="9628885"/>
                    <a:pt x="4572877" y="9628885"/>
                    <a:pt x="4583926" y="9625203"/>
                  </a:cubicBezTo>
                  <a:cubicBezTo>
                    <a:pt x="4598658" y="9621520"/>
                    <a:pt x="4616946" y="9625203"/>
                    <a:pt x="4631678" y="9617836"/>
                  </a:cubicBezTo>
                  <a:cubicBezTo>
                    <a:pt x="4639044" y="9599422"/>
                    <a:pt x="4642727" y="9599422"/>
                    <a:pt x="4661015" y="9603105"/>
                  </a:cubicBezTo>
                  <a:cubicBezTo>
                    <a:pt x="4683113" y="9606787"/>
                    <a:pt x="4697718" y="9603105"/>
                    <a:pt x="4712450" y="9584690"/>
                  </a:cubicBezTo>
                  <a:cubicBezTo>
                    <a:pt x="4719816" y="9573641"/>
                    <a:pt x="4738231" y="9573641"/>
                    <a:pt x="4749153" y="9566274"/>
                  </a:cubicBezTo>
                  <a:cubicBezTo>
                    <a:pt x="4752836" y="9566274"/>
                    <a:pt x="4756519" y="9562592"/>
                    <a:pt x="4760202" y="9562592"/>
                  </a:cubicBezTo>
                  <a:cubicBezTo>
                    <a:pt x="4767568" y="9558909"/>
                    <a:pt x="4771251" y="9558909"/>
                    <a:pt x="4778617" y="9555225"/>
                  </a:cubicBezTo>
                  <a:cubicBezTo>
                    <a:pt x="4797032" y="9547860"/>
                    <a:pt x="4815320" y="9544177"/>
                    <a:pt x="4833735" y="9533128"/>
                  </a:cubicBezTo>
                  <a:cubicBezTo>
                    <a:pt x="4852150" y="9522079"/>
                    <a:pt x="4866755" y="9514712"/>
                    <a:pt x="4885170" y="9529445"/>
                  </a:cubicBezTo>
                  <a:lnTo>
                    <a:pt x="4892536" y="9529445"/>
                  </a:lnTo>
                  <a:cubicBezTo>
                    <a:pt x="4899902" y="9525761"/>
                    <a:pt x="4903585" y="9525761"/>
                    <a:pt x="4910951" y="9522079"/>
                  </a:cubicBezTo>
                  <a:cubicBezTo>
                    <a:pt x="4910951" y="9511030"/>
                    <a:pt x="4910951" y="9496298"/>
                    <a:pt x="4925683" y="9485375"/>
                  </a:cubicBezTo>
                  <a:cubicBezTo>
                    <a:pt x="4929366" y="9481693"/>
                    <a:pt x="4929366" y="9474327"/>
                    <a:pt x="4936732" y="9470644"/>
                  </a:cubicBezTo>
                  <a:cubicBezTo>
                    <a:pt x="4944098" y="9463278"/>
                    <a:pt x="4955147" y="9463278"/>
                    <a:pt x="4962513" y="9466960"/>
                  </a:cubicBezTo>
                  <a:cubicBezTo>
                    <a:pt x="4966196" y="9470644"/>
                    <a:pt x="4973562" y="9466960"/>
                    <a:pt x="4977245" y="9466960"/>
                  </a:cubicBezTo>
                  <a:cubicBezTo>
                    <a:pt x="4999343" y="9463278"/>
                    <a:pt x="5024997" y="9463278"/>
                    <a:pt x="5047095" y="9459595"/>
                  </a:cubicBezTo>
                  <a:cubicBezTo>
                    <a:pt x="5069193" y="9455911"/>
                    <a:pt x="5091164" y="9452229"/>
                    <a:pt x="5113262" y="9444862"/>
                  </a:cubicBezTo>
                  <a:cubicBezTo>
                    <a:pt x="5127994" y="9437497"/>
                    <a:pt x="5142599" y="9441180"/>
                    <a:pt x="5157331" y="9441180"/>
                  </a:cubicBezTo>
                  <a:cubicBezTo>
                    <a:pt x="5186668" y="9444862"/>
                    <a:pt x="5212449" y="9444862"/>
                    <a:pt x="5238230" y="9430131"/>
                  </a:cubicBezTo>
                  <a:lnTo>
                    <a:pt x="5230864" y="9422765"/>
                  </a:lnTo>
                  <a:cubicBezTo>
                    <a:pt x="5238230" y="9419082"/>
                    <a:pt x="5245596" y="9419082"/>
                    <a:pt x="5256645" y="9419082"/>
                  </a:cubicBezTo>
                  <a:cubicBezTo>
                    <a:pt x="5264011" y="9430131"/>
                    <a:pt x="5275060" y="9422765"/>
                    <a:pt x="5282426" y="9415398"/>
                  </a:cubicBezTo>
                  <a:cubicBezTo>
                    <a:pt x="5293475" y="9404349"/>
                    <a:pt x="5304524" y="9408033"/>
                    <a:pt x="5319129" y="9408033"/>
                  </a:cubicBezTo>
                  <a:cubicBezTo>
                    <a:pt x="5333861" y="9411716"/>
                    <a:pt x="5352149" y="9404349"/>
                    <a:pt x="5370564" y="9400667"/>
                  </a:cubicBezTo>
                  <a:cubicBezTo>
                    <a:pt x="5374247" y="9400667"/>
                    <a:pt x="5377930" y="9393300"/>
                    <a:pt x="5377930" y="9389618"/>
                  </a:cubicBezTo>
                  <a:cubicBezTo>
                    <a:pt x="5385296" y="9389618"/>
                    <a:pt x="5392662" y="9385935"/>
                    <a:pt x="5403711" y="9385935"/>
                  </a:cubicBezTo>
                  <a:lnTo>
                    <a:pt x="5418443" y="9385935"/>
                  </a:lnTo>
                  <a:cubicBezTo>
                    <a:pt x="5433175" y="9393300"/>
                    <a:pt x="5447780" y="9393300"/>
                    <a:pt x="5462512" y="9385935"/>
                  </a:cubicBezTo>
                  <a:cubicBezTo>
                    <a:pt x="5466195" y="9382252"/>
                    <a:pt x="5473561" y="9382252"/>
                    <a:pt x="5477244" y="9382252"/>
                  </a:cubicBezTo>
                  <a:cubicBezTo>
                    <a:pt x="5488293" y="9378569"/>
                    <a:pt x="5499342" y="9382252"/>
                    <a:pt x="5506581" y="9371203"/>
                  </a:cubicBezTo>
                  <a:cubicBezTo>
                    <a:pt x="5510264" y="9367520"/>
                    <a:pt x="5517630" y="9371203"/>
                    <a:pt x="5524996" y="9367520"/>
                  </a:cubicBezTo>
                  <a:lnTo>
                    <a:pt x="5631549" y="9367520"/>
                  </a:lnTo>
                  <a:cubicBezTo>
                    <a:pt x="5646281" y="9367520"/>
                    <a:pt x="5664569" y="9371203"/>
                    <a:pt x="5679301" y="9374885"/>
                  </a:cubicBezTo>
                  <a:cubicBezTo>
                    <a:pt x="5697716" y="9378569"/>
                    <a:pt x="5712321" y="9374885"/>
                    <a:pt x="5727053" y="9371203"/>
                  </a:cubicBezTo>
                  <a:lnTo>
                    <a:pt x="5752834" y="9371203"/>
                  </a:lnTo>
                  <a:cubicBezTo>
                    <a:pt x="5763883" y="9371203"/>
                    <a:pt x="5774932" y="9374885"/>
                    <a:pt x="5785854" y="9371203"/>
                  </a:cubicBezTo>
                  <a:cubicBezTo>
                    <a:pt x="5793220" y="9371203"/>
                    <a:pt x="5796903" y="9363836"/>
                    <a:pt x="5800586" y="9356471"/>
                  </a:cubicBezTo>
                  <a:cubicBezTo>
                    <a:pt x="5807952" y="9345422"/>
                    <a:pt x="5819001" y="9341738"/>
                    <a:pt x="5833606" y="9341738"/>
                  </a:cubicBezTo>
                  <a:cubicBezTo>
                    <a:pt x="5844655" y="9341738"/>
                    <a:pt x="5855704" y="9338056"/>
                    <a:pt x="5866626" y="9334373"/>
                  </a:cubicBezTo>
                  <a:lnTo>
                    <a:pt x="5873992" y="9334373"/>
                  </a:lnTo>
                  <a:cubicBezTo>
                    <a:pt x="5888724" y="9356471"/>
                    <a:pt x="5910695" y="9341738"/>
                    <a:pt x="5929110" y="9345422"/>
                  </a:cubicBezTo>
                  <a:lnTo>
                    <a:pt x="5936476" y="9345422"/>
                  </a:lnTo>
                  <a:cubicBezTo>
                    <a:pt x="5951208" y="9352787"/>
                    <a:pt x="5969496" y="9360154"/>
                    <a:pt x="5984228" y="9363836"/>
                  </a:cubicBezTo>
                  <a:cubicBezTo>
                    <a:pt x="6002643" y="9367520"/>
                    <a:pt x="6017248" y="9385935"/>
                    <a:pt x="6031980" y="9385935"/>
                  </a:cubicBezTo>
                  <a:cubicBezTo>
                    <a:pt x="6057761" y="9385935"/>
                    <a:pt x="6079732" y="9404349"/>
                    <a:pt x="6101830" y="9408033"/>
                  </a:cubicBezTo>
                  <a:cubicBezTo>
                    <a:pt x="6120245" y="9411716"/>
                    <a:pt x="6138533" y="9419082"/>
                    <a:pt x="6156948" y="9426448"/>
                  </a:cubicBezTo>
                  <a:cubicBezTo>
                    <a:pt x="6164314" y="9430131"/>
                    <a:pt x="6175363" y="9426448"/>
                    <a:pt x="6182729" y="9426448"/>
                  </a:cubicBezTo>
                  <a:cubicBezTo>
                    <a:pt x="6204827" y="9430131"/>
                    <a:pt x="6226798" y="9430131"/>
                    <a:pt x="6248896" y="9433813"/>
                  </a:cubicBezTo>
                  <a:lnTo>
                    <a:pt x="6252579" y="9433813"/>
                  </a:lnTo>
                  <a:cubicBezTo>
                    <a:pt x="6278360" y="9430131"/>
                    <a:pt x="6304014" y="9437497"/>
                    <a:pt x="6329795" y="9437497"/>
                  </a:cubicBezTo>
                  <a:cubicBezTo>
                    <a:pt x="6333478" y="8783320"/>
                    <a:pt x="6315063" y="8129143"/>
                    <a:pt x="6293092" y="7475093"/>
                  </a:cubicBezTo>
                  <a:cubicBezTo>
                    <a:pt x="6270994" y="6854062"/>
                    <a:pt x="6249023" y="6232906"/>
                    <a:pt x="6245340" y="5611875"/>
                  </a:cubicBezTo>
                  <a:cubicBezTo>
                    <a:pt x="6245340" y="5299455"/>
                    <a:pt x="6249023" y="4990846"/>
                    <a:pt x="6256389" y="4678425"/>
                  </a:cubicBezTo>
                  <a:cubicBezTo>
                    <a:pt x="6267438" y="4366005"/>
                    <a:pt x="6289409" y="4053712"/>
                    <a:pt x="6304141" y="3741292"/>
                  </a:cubicBezTo>
                  <a:cubicBezTo>
                    <a:pt x="6348210" y="2752725"/>
                    <a:pt x="6322556" y="1760474"/>
                    <a:pt x="6307824" y="771906"/>
                  </a:cubicBezTo>
                  <a:cubicBezTo>
                    <a:pt x="6296775" y="768223"/>
                    <a:pt x="6289409" y="764540"/>
                    <a:pt x="6282043" y="760857"/>
                  </a:cubicBezTo>
                  <a:cubicBezTo>
                    <a:pt x="6270994" y="753491"/>
                    <a:pt x="6259945" y="749808"/>
                    <a:pt x="6245340" y="753491"/>
                  </a:cubicBezTo>
                  <a:lnTo>
                    <a:pt x="6223242" y="753491"/>
                  </a:lnTo>
                  <a:cubicBezTo>
                    <a:pt x="6212193" y="753491"/>
                    <a:pt x="6197461" y="753491"/>
                    <a:pt x="6190222" y="768223"/>
                  </a:cubicBezTo>
                  <a:cubicBezTo>
                    <a:pt x="6190222" y="768223"/>
                    <a:pt x="6186539" y="771906"/>
                    <a:pt x="6182856" y="771906"/>
                  </a:cubicBezTo>
                  <a:lnTo>
                    <a:pt x="6168124" y="771906"/>
                  </a:lnTo>
                  <a:cubicBezTo>
                    <a:pt x="6164441" y="764540"/>
                    <a:pt x="6171807" y="749808"/>
                    <a:pt x="6153392" y="753491"/>
                  </a:cubicBezTo>
                  <a:cubicBezTo>
                    <a:pt x="6146026" y="753491"/>
                    <a:pt x="6134977" y="757174"/>
                    <a:pt x="6127611" y="757174"/>
                  </a:cubicBezTo>
                  <a:lnTo>
                    <a:pt x="6072493" y="757174"/>
                  </a:lnTo>
                  <a:cubicBezTo>
                    <a:pt x="6068810" y="749808"/>
                    <a:pt x="6065127" y="742442"/>
                    <a:pt x="6057761" y="731393"/>
                  </a:cubicBezTo>
                  <a:cubicBezTo>
                    <a:pt x="6054078" y="724027"/>
                    <a:pt x="6050395" y="720344"/>
                    <a:pt x="6039346" y="727710"/>
                  </a:cubicBezTo>
                  <a:cubicBezTo>
                    <a:pt x="6031980" y="731393"/>
                    <a:pt x="6028297" y="731393"/>
                    <a:pt x="6024614" y="724027"/>
                  </a:cubicBezTo>
                  <a:cubicBezTo>
                    <a:pt x="6013565" y="705612"/>
                    <a:pt x="6002516" y="691007"/>
                    <a:pt x="5980545" y="687324"/>
                  </a:cubicBezTo>
                  <a:cubicBezTo>
                    <a:pt x="5976862" y="687324"/>
                    <a:pt x="5973179" y="679958"/>
                    <a:pt x="5969496" y="676275"/>
                  </a:cubicBezTo>
                  <a:cubicBezTo>
                    <a:pt x="5962130" y="668909"/>
                    <a:pt x="5958447" y="661543"/>
                    <a:pt x="5947398" y="661543"/>
                  </a:cubicBezTo>
                  <a:cubicBezTo>
                    <a:pt x="5943715" y="661543"/>
                    <a:pt x="5936349" y="654177"/>
                    <a:pt x="5936349" y="650494"/>
                  </a:cubicBezTo>
                  <a:cubicBezTo>
                    <a:pt x="5932666" y="635762"/>
                    <a:pt x="5932666" y="624713"/>
                    <a:pt x="5932666" y="610108"/>
                  </a:cubicBezTo>
                  <a:cubicBezTo>
                    <a:pt x="5928983" y="595376"/>
                    <a:pt x="5921617" y="580771"/>
                    <a:pt x="5910568" y="573405"/>
                  </a:cubicBezTo>
                  <a:cubicBezTo>
                    <a:pt x="5892153" y="562356"/>
                    <a:pt x="5877548" y="547624"/>
                    <a:pt x="5859133" y="536702"/>
                  </a:cubicBezTo>
                  <a:cubicBezTo>
                    <a:pt x="5855450" y="533019"/>
                    <a:pt x="5848084" y="529336"/>
                    <a:pt x="5840718" y="529336"/>
                  </a:cubicBezTo>
                  <a:cubicBezTo>
                    <a:pt x="5829669" y="525653"/>
                    <a:pt x="5818620" y="521970"/>
                    <a:pt x="5807698" y="521970"/>
                  </a:cubicBezTo>
                  <a:cubicBezTo>
                    <a:pt x="5796776" y="521970"/>
                    <a:pt x="5781917" y="521970"/>
                    <a:pt x="5770995" y="529336"/>
                  </a:cubicBezTo>
                  <a:cubicBezTo>
                    <a:pt x="5748897" y="540385"/>
                    <a:pt x="5730609" y="525653"/>
                    <a:pt x="5712194" y="525653"/>
                  </a:cubicBezTo>
                  <a:cubicBezTo>
                    <a:pt x="5693779" y="521970"/>
                    <a:pt x="5675491" y="514604"/>
                    <a:pt x="5660759" y="510921"/>
                  </a:cubicBezTo>
                  <a:lnTo>
                    <a:pt x="5613007" y="510921"/>
                  </a:lnTo>
                  <a:cubicBezTo>
                    <a:pt x="5572621" y="518287"/>
                    <a:pt x="5539474" y="496189"/>
                    <a:pt x="5499088" y="492506"/>
                  </a:cubicBezTo>
                  <a:cubicBezTo>
                    <a:pt x="5488039" y="492506"/>
                    <a:pt x="5476990" y="481457"/>
                    <a:pt x="5466068" y="474091"/>
                  </a:cubicBezTo>
                  <a:cubicBezTo>
                    <a:pt x="5458702" y="466725"/>
                    <a:pt x="5451336" y="466725"/>
                    <a:pt x="5440287" y="470408"/>
                  </a:cubicBezTo>
                  <a:cubicBezTo>
                    <a:pt x="5425555" y="474091"/>
                    <a:pt x="5410950" y="470408"/>
                    <a:pt x="5396218" y="474091"/>
                  </a:cubicBezTo>
                  <a:cubicBezTo>
                    <a:pt x="5374120" y="481457"/>
                    <a:pt x="5355832" y="463042"/>
                    <a:pt x="5333734" y="463042"/>
                  </a:cubicBezTo>
                  <a:cubicBezTo>
                    <a:pt x="5315319" y="466725"/>
                    <a:pt x="5297031" y="466725"/>
                    <a:pt x="5278616" y="470408"/>
                  </a:cubicBezTo>
                  <a:lnTo>
                    <a:pt x="5234547" y="481457"/>
                  </a:lnTo>
                  <a:cubicBezTo>
                    <a:pt x="5205210" y="496189"/>
                    <a:pt x="5183112" y="477774"/>
                    <a:pt x="5157331" y="470408"/>
                  </a:cubicBezTo>
                  <a:cubicBezTo>
                    <a:pt x="5138916" y="466725"/>
                    <a:pt x="5127994" y="459359"/>
                    <a:pt x="5113262" y="448310"/>
                  </a:cubicBezTo>
                  <a:cubicBezTo>
                    <a:pt x="5098530" y="437261"/>
                    <a:pt x="5083925" y="448310"/>
                    <a:pt x="5072876" y="448310"/>
                  </a:cubicBezTo>
                  <a:cubicBezTo>
                    <a:pt x="5061827" y="448310"/>
                    <a:pt x="5054461" y="459359"/>
                    <a:pt x="5047095" y="463042"/>
                  </a:cubicBezTo>
                  <a:cubicBezTo>
                    <a:pt x="5036046" y="466725"/>
                    <a:pt x="5024997" y="466725"/>
                    <a:pt x="5014075" y="466725"/>
                  </a:cubicBezTo>
                  <a:cubicBezTo>
                    <a:pt x="5003153" y="466725"/>
                    <a:pt x="4988294" y="463042"/>
                    <a:pt x="4977372" y="466725"/>
                  </a:cubicBezTo>
                  <a:cubicBezTo>
                    <a:pt x="4958957" y="474091"/>
                    <a:pt x="4944352" y="485140"/>
                    <a:pt x="4929620" y="492506"/>
                  </a:cubicBezTo>
                  <a:cubicBezTo>
                    <a:pt x="4925937" y="496189"/>
                    <a:pt x="4922254" y="499872"/>
                    <a:pt x="4918571" y="499872"/>
                  </a:cubicBezTo>
                  <a:cubicBezTo>
                    <a:pt x="4892790" y="514604"/>
                    <a:pt x="4863453" y="518287"/>
                    <a:pt x="4830433" y="518287"/>
                  </a:cubicBezTo>
                  <a:cubicBezTo>
                    <a:pt x="4812018" y="518287"/>
                    <a:pt x="4793730" y="518287"/>
                    <a:pt x="4775315" y="514604"/>
                  </a:cubicBezTo>
                  <a:cubicBezTo>
                    <a:pt x="4764266" y="514604"/>
                    <a:pt x="4756900" y="503555"/>
                    <a:pt x="4749534" y="503555"/>
                  </a:cubicBezTo>
                  <a:cubicBezTo>
                    <a:pt x="4723753" y="499872"/>
                    <a:pt x="4701782" y="499872"/>
                    <a:pt x="4676001" y="499872"/>
                  </a:cubicBezTo>
                  <a:cubicBezTo>
                    <a:pt x="4672318" y="499872"/>
                    <a:pt x="4668635" y="503555"/>
                    <a:pt x="4664952" y="503555"/>
                  </a:cubicBezTo>
                  <a:cubicBezTo>
                    <a:pt x="4650220" y="510921"/>
                    <a:pt x="4635615" y="521970"/>
                    <a:pt x="4620883" y="529336"/>
                  </a:cubicBezTo>
                  <a:cubicBezTo>
                    <a:pt x="4595102" y="536702"/>
                    <a:pt x="4569448" y="544068"/>
                    <a:pt x="4543667" y="547751"/>
                  </a:cubicBezTo>
                  <a:lnTo>
                    <a:pt x="4532618" y="547751"/>
                  </a:lnTo>
                  <a:cubicBezTo>
                    <a:pt x="4510520" y="536702"/>
                    <a:pt x="4492232" y="547751"/>
                    <a:pt x="4470134" y="551434"/>
                  </a:cubicBezTo>
                  <a:cubicBezTo>
                    <a:pt x="4448036" y="558800"/>
                    <a:pt x="4426065" y="569849"/>
                    <a:pt x="4403967" y="577215"/>
                  </a:cubicBezTo>
                  <a:cubicBezTo>
                    <a:pt x="4396601" y="580898"/>
                    <a:pt x="4389235" y="577215"/>
                    <a:pt x="4381869" y="573532"/>
                  </a:cubicBezTo>
                  <a:cubicBezTo>
                    <a:pt x="4370820" y="569849"/>
                    <a:pt x="4363454" y="569849"/>
                    <a:pt x="4356088" y="577215"/>
                  </a:cubicBezTo>
                  <a:cubicBezTo>
                    <a:pt x="4352405" y="580898"/>
                    <a:pt x="4348722" y="580898"/>
                    <a:pt x="4345039" y="580898"/>
                  </a:cubicBezTo>
                  <a:cubicBezTo>
                    <a:pt x="4333990" y="584581"/>
                    <a:pt x="4322941" y="584581"/>
                    <a:pt x="4315702" y="588264"/>
                  </a:cubicBezTo>
                  <a:cubicBezTo>
                    <a:pt x="4300970" y="599313"/>
                    <a:pt x="4286365" y="595630"/>
                    <a:pt x="4271633" y="602996"/>
                  </a:cubicBezTo>
                  <a:cubicBezTo>
                    <a:pt x="4256901" y="610362"/>
                    <a:pt x="4242296" y="610362"/>
                    <a:pt x="4231247" y="621411"/>
                  </a:cubicBezTo>
                  <a:cubicBezTo>
                    <a:pt x="4227564" y="625094"/>
                    <a:pt x="4220198" y="625094"/>
                    <a:pt x="4212832" y="625094"/>
                  </a:cubicBezTo>
                  <a:cubicBezTo>
                    <a:pt x="4194417" y="628777"/>
                    <a:pt x="4179812" y="639826"/>
                    <a:pt x="4168763" y="654431"/>
                  </a:cubicBezTo>
                  <a:cubicBezTo>
                    <a:pt x="4154031" y="669163"/>
                    <a:pt x="4139426" y="680212"/>
                    <a:pt x="4124694" y="691134"/>
                  </a:cubicBezTo>
                  <a:cubicBezTo>
                    <a:pt x="4121011" y="694817"/>
                    <a:pt x="4109962" y="694817"/>
                    <a:pt x="4106279" y="694817"/>
                  </a:cubicBezTo>
                  <a:cubicBezTo>
                    <a:pt x="4091547" y="694817"/>
                    <a:pt x="4076942" y="691134"/>
                    <a:pt x="4065893" y="687451"/>
                  </a:cubicBezTo>
                  <a:cubicBezTo>
                    <a:pt x="4058527" y="687451"/>
                    <a:pt x="4054844" y="683768"/>
                    <a:pt x="4047478" y="683768"/>
                  </a:cubicBezTo>
                  <a:cubicBezTo>
                    <a:pt x="4025380" y="694817"/>
                    <a:pt x="3999726" y="687451"/>
                    <a:pt x="3977628" y="687451"/>
                  </a:cubicBezTo>
                  <a:cubicBezTo>
                    <a:pt x="3973945" y="687451"/>
                    <a:pt x="3966579" y="683768"/>
                    <a:pt x="3962896" y="680085"/>
                  </a:cubicBezTo>
                  <a:cubicBezTo>
                    <a:pt x="3948164" y="669036"/>
                    <a:pt x="3933559" y="669036"/>
                    <a:pt x="3918827" y="676402"/>
                  </a:cubicBezTo>
                  <a:cubicBezTo>
                    <a:pt x="3907778" y="680085"/>
                    <a:pt x="3896729" y="680085"/>
                    <a:pt x="3889490" y="672719"/>
                  </a:cubicBezTo>
                  <a:cubicBezTo>
                    <a:pt x="3874758" y="661670"/>
                    <a:pt x="3856470" y="654304"/>
                    <a:pt x="3838055" y="650621"/>
                  </a:cubicBezTo>
                  <a:cubicBezTo>
                    <a:pt x="3823323" y="646938"/>
                    <a:pt x="3808718" y="639572"/>
                    <a:pt x="3793986" y="632206"/>
                  </a:cubicBezTo>
                  <a:cubicBezTo>
                    <a:pt x="3786620" y="628523"/>
                    <a:pt x="3779254" y="632206"/>
                    <a:pt x="3771888" y="632206"/>
                  </a:cubicBezTo>
                  <a:cubicBezTo>
                    <a:pt x="3764522" y="632206"/>
                    <a:pt x="3760839" y="635889"/>
                    <a:pt x="3753473" y="635889"/>
                  </a:cubicBezTo>
                  <a:cubicBezTo>
                    <a:pt x="3731375" y="639572"/>
                    <a:pt x="3709404" y="646938"/>
                    <a:pt x="3690989" y="643255"/>
                  </a:cubicBezTo>
                  <a:cubicBezTo>
                    <a:pt x="3665208" y="635889"/>
                    <a:pt x="3639554" y="639572"/>
                    <a:pt x="3617456" y="624840"/>
                  </a:cubicBezTo>
                  <a:cubicBezTo>
                    <a:pt x="3606407" y="617474"/>
                    <a:pt x="3602724" y="624840"/>
                    <a:pt x="3595358" y="624840"/>
                  </a:cubicBezTo>
                  <a:cubicBezTo>
                    <a:pt x="3591675" y="624840"/>
                    <a:pt x="3587992" y="624840"/>
                    <a:pt x="3580626" y="628523"/>
                  </a:cubicBezTo>
                  <a:cubicBezTo>
                    <a:pt x="3576943" y="639572"/>
                    <a:pt x="3562211" y="646938"/>
                    <a:pt x="3543923" y="639572"/>
                  </a:cubicBezTo>
                  <a:cubicBezTo>
                    <a:pt x="3532874" y="635889"/>
                    <a:pt x="3525508" y="635889"/>
                    <a:pt x="3514586" y="639572"/>
                  </a:cubicBezTo>
                  <a:cubicBezTo>
                    <a:pt x="3503664" y="643255"/>
                    <a:pt x="3492488" y="643255"/>
                    <a:pt x="3477883" y="646938"/>
                  </a:cubicBezTo>
                  <a:lnTo>
                    <a:pt x="3474200" y="646938"/>
                  </a:lnTo>
                  <a:cubicBezTo>
                    <a:pt x="3444863" y="665353"/>
                    <a:pt x="3415399" y="650621"/>
                    <a:pt x="3382379" y="650621"/>
                  </a:cubicBezTo>
                  <a:lnTo>
                    <a:pt x="3363964" y="650621"/>
                  </a:lnTo>
                  <a:cubicBezTo>
                    <a:pt x="3341866" y="654304"/>
                    <a:pt x="3330944" y="635889"/>
                    <a:pt x="3316212" y="624840"/>
                  </a:cubicBezTo>
                  <a:cubicBezTo>
                    <a:pt x="3301480" y="613791"/>
                    <a:pt x="3286875" y="599059"/>
                    <a:pt x="3272143" y="591820"/>
                  </a:cubicBezTo>
                  <a:cubicBezTo>
                    <a:pt x="3268460" y="588137"/>
                    <a:pt x="3257411" y="591820"/>
                    <a:pt x="3250045" y="591820"/>
                  </a:cubicBezTo>
                  <a:lnTo>
                    <a:pt x="3217025" y="591820"/>
                  </a:lnTo>
                  <a:lnTo>
                    <a:pt x="3213342" y="588137"/>
                  </a:lnTo>
                  <a:cubicBezTo>
                    <a:pt x="3187561" y="595503"/>
                    <a:pt x="3172956" y="580771"/>
                    <a:pt x="3154541" y="566039"/>
                  </a:cubicBezTo>
                  <a:cubicBezTo>
                    <a:pt x="3143492" y="558673"/>
                    <a:pt x="3128760" y="551307"/>
                    <a:pt x="3117838" y="547624"/>
                  </a:cubicBezTo>
                  <a:cubicBezTo>
                    <a:pt x="3103106" y="540258"/>
                    <a:pt x="3084818" y="536575"/>
                    <a:pt x="3077452" y="518287"/>
                  </a:cubicBezTo>
                  <a:cubicBezTo>
                    <a:pt x="3073769" y="510921"/>
                    <a:pt x="3066403" y="510921"/>
                    <a:pt x="3062720" y="503555"/>
                  </a:cubicBezTo>
                  <a:cubicBezTo>
                    <a:pt x="3059037" y="496189"/>
                    <a:pt x="3055354" y="488823"/>
                    <a:pt x="3055354" y="485140"/>
                  </a:cubicBezTo>
                  <a:cubicBezTo>
                    <a:pt x="3055354" y="477774"/>
                    <a:pt x="3059037" y="470408"/>
                    <a:pt x="3062720" y="463042"/>
                  </a:cubicBezTo>
                  <a:cubicBezTo>
                    <a:pt x="3066403" y="451993"/>
                    <a:pt x="3059037" y="440944"/>
                    <a:pt x="3047988" y="433705"/>
                  </a:cubicBezTo>
                  <a:cubicBezTo>
                    <a:pt x="3044305" y="430022"/>
                    <a:pt x="3036939" y="430022"/>
                    <a:pt x="3036939" y="426339"/>
                  </a:cubicBezTo>
                  <a:cubicBezTo>
                    <a:pt x="3029573" y="404241"/>
                    <a:pt x="3011158" y="397002"/>
                    <a:pt x="2996553" y="378587"/>
                  </a:cubicBezTo>
                  <a:cubicBezTo>
                    <a:pt x="2985504" y="367538"/>
                    <a:pt x="2978138" y="352806"/>
                    <a:pt x="2970772" y="338201"/>
                  </a:cubicBezTo>
                  <a:cubicBezTo>
                    <a:pt x="2963406" y="330835"/>
                    <a:pt x="2959723" y="323469"/>
                    <a:pt x="2948674" y="316103"/>
                  </a:cubicBezTo>
                  <a:cubicBezTo>
                    <a:pt x="2922893" y="305054"/>
                    <a:pt x="2897239" y="294005"/>
                    <a:pt x="2871458" y="279400"/>
                  </a:cubicBezTo>
                  <a:cubicBezTo>
                    <a:pt x="2871458" y="308737"/>
                    <a:pt x="2864092" y="301498"/>
                    <a:pt x="2860409" y="294132"/>
                  </a:cubicBezTo>
                  <a:cubicBezTo>
                    <a:pt x="2860409" y="283083"/>
                    <a:pt x="2853043" y="279400"/>
                    <a:pt x="2841994" y="279400"/>
                  </a:cubicBezTo>
                  <a:cubicBezTo>
                    <a:pt x="2841994" y="279400"/>
                    <a:pt x="2838311" y="279400"/>
                    <a:pt x="2838311" y="275717"/>
                  </a:cubicBezTo>
                  <a:cubicBezTo>
                    <a:pt x="2834628" y="253619"/>
                    <a:pt x="2816213" y="260985"/>
                    <a:pt x="2805291" y="257302"/>
                  </a:cubicBezTo>
                  <a:cubicBezTo>
                    <a:pt x="2797925" y="253619"/>
                    <a:pt x="2790559" y="249936"/>
                    <a:pt x="2783193" y="253619"/>
                  </a:cubicBezTo>
                  <a:cubicBezTo>
                    <a:pt x="2768461" y="257302"/>
                    <a:pt x="2757412" y="246253"/>
                    <a:pt x="2742807" y="242570"/>
                  </a:cubicBezTo>
                  <a:cubicBezTo>
                    <a:pt x="2739124" y="242570"/>
                    <a:pt x="2735441" y="242570"/>
                    <a:pt x="2731758" y="246253"/>
                  </a:cubicBezTo>
                  <a:cubicBezTo>
                    <a:pt x="2724392" y="253619"/>
                    <a:pt x="2717026" y="253619"/>
                    <a:pt x="2705977" y="246253"/>
                  </a:cubicBezTo>
                  <a:cubicBezTo>
                    <a:pt x="2691245" y="235204"/>
                    <a:pt x="2676640" y="235204"/>
                    <a:pt x="2658225" y="242570"/>
                  </a:cubicBezTo>
                  <a:cubicBezTo>
                    <a:pt x="2650859" y="246253"/>
                    <a:pt x="2643493" y="246253"/>
                    <a:pt x="2636127" y="242570"/>
                  </a:cubicBezTo>
                  <a:cubicBezTo>
                    <a:pt x="2621395" y="235204"/>
                    <a:pt x="2606790" y="224155"/>
                    <a:pt x="2588375" y="216789"/>
                  </a:cubicBezTo>
                  <a:cubicBezTo>
                    <a:pt x="2584692" y="216789"/>
                    <a:pt x="2581009" y="213106"/>
                    <a:pt x="2577326" y="213106"/>
                  </a:cubicBezTo>
                  <a:cubicBezTo>
                    <a:pt x="2555228" y="216789"/>
                    <a:pt x="2536940" y="209423"/>
                    <a:pt x="2514842" y="216789"/>
                  </a:cubicBezTo>
                  <a:cubicBezTo>
                    <a:pt x="2503793" y="220472"/>
                    <a:pt x="2489061" y="220472"/>
                    <a:pt x="2481822" y="235204"/>
                  </a:cubicBezTo>
                  <a:cubicBezTo>
                    <a:pt x="2478139" y="238887"/>
                    <a:pt x="2467090" y="238887"/>
                    <a:pt x="2459724" y="242570"/>
                  </a:cubicBezTo>
                  <a:cubicBezTo>
                    <a:pt x="2441309" y="246253"/>
                    <a:pt x="2423021" y="249936"/>
                    <a:pt x="2404606" y="242570"/>
                  </a:cubicBezTo>
                  <a:cubicBezTo>
                    <a:pt x="2389874" y="235204"/>
                    <a:pt x="2371586" y="238887"/>
                    <a:pt x="2356854" y="235204"/>
                  </a:cubicBezTo>
                  <a:cubicBezTo>
                    <a:pt x="2345805" y="231521"/>
                    <a:pt x="2338439" y="224155"/>
                    <a:pt x="2331073" y="220472"/>
                  </a:cubicBezTo>
                  <a:cubicBezTo>
                    <a:pt x="2327390" y="216789"/>
                    <a:pt x="2323707" y="213106"/>
                    <a:pt x="2320024" y="213106"/>
                  </a:cubicBezTo>
                  <a:cubicBezTo>
                    <a:pt x="2297926" y="205740"/>
                    <a:pt x="2279638" y="191008"/>
                    <a:pt x="2268589" y="172720"/>
                  </a:cubicBezTo>
                  <a:cubicBezTo>
                    <a:pt x="2261223" y="161671"/>
                    <a:pt x="2250174" y="150622"/>
                    <a:pt x="2242808" y="139700"/>
                  </a:cubicBezTo>
                  <a:cubicBezTo>
                    <a:pt x="2217027" y="132334"/>
                    <a:pt x="2220710" y="102997"/>
                    <a:pt x="2206105" y="88265"/>
                  </a:cubicBezTo>
                  <a:cubicBezTo>
                    <a:pt x="2195056" y="73533"/>
                    <a:pt x="2184007" y="66167"/>
                    <a:pt x="2165719" y="62484"/>
                  </a:cubicBezTo>
                  <a:lnTo>
                    <a:pt x="2162036" y="62484"/>
                  </a:lnTo>
                  <a:cubicBezTo>
                    <a:pt x="2143621" y="47752"/>
                    <a:pt x="2125333" y="58801"/>
                    <a:pt x="2103235" y="58801"/>
                  </a:cubicBezTo>
                  <a:cubicBezTo>
                    <a:pt x="2095869" y="58801"/>
                    <a:pt x="2084820" y="51435"/>
                    <a:pt x="2077454" y="47752"/>
                  </a:cubicBezTo>
                  <a:cubicBezTo>
                    <a:pt x="2073771" y="40386"/>
                    <a:pt x="2070088" y="36703"/>
                    <a:pt x="2066405" y="36703"/>
                  </a:cubicBezTo>
                  <a:cubicBezTo>
                    <a:pt x="2044307" y="33020"/>
                    <a:pt x="2026019" y="18288"/>
                    <a:pt x="2007604" y="0"/>
                  </a:cubicBezTo>
                  <a:cubicBezTo>
                    <a:pt x="2000238" y="3683"/>
                    <a:pt x="1992872" y="7366"/>
                    <a:pt x="1985506" y="7366"/>
                  </a:cubicBezTo>
                  <a:cubicBezTo>
                    <a:pt x="1978140" y="11049"/>
                    <a:pt x="1967091" y="11049"/>
                    <a:pt x="1956169" y="11049"/>
                  </a:cubicBezTo>
                  <a:cubicBezTo>
                    <a:pt x="1941437" y="7366"/>
                    <a:pt x="1926832" y="11049"/>
                    <a:pt x="1912100" y="22098"/>
                  </a:cubicBezTo>
                  <a:cubicBezTo>
                    <a:pt x="1904734" y="25781"/>
                    <a:pt x="1901051" y="29464"/>
                    <a:pt x="1893685" y="33147"/>
                  </a:cubicBezTo>
                  <a:cubicBezTo>
                    <a:pt x="1886319" y="36830"/>
                    <a:pt x="1882636" y="44196"/>
                    <a:pt x="1875270" y="47879"/>
                  </a:cubicBezTo>
                  <a:cubicBezTo>
                    <a:pt x="1871587" y="51562"/>
                    <a:pt x="1864221" y="51562"/>
                    <a:pt x="1860538" y="55245"/>
                  </a:cubicBezTo>
                  <a:lnTo>
                    <a:pt x="1838440" y="66294"/>
                  </a:lnTo>
                  <a:cubicBezTo>
                    <a:pt x="1838440" y="66294"/>
                    <a:pt x="1834757" y="69977"/>
                    <a:pt x="1834757" y="66294"/>
                  </a:cubicBezTo>
                  <a:cubicBezTo>
                    <a:pt x="1820025" y="58928"/>
                    <a:pt x="1808976" y="73660"/>
                    <a:pt x="1798054" y="81026"/>
                  </a:cubicBezTo>
                  <a:cubicBezTo>
                    <a:pt x="1787132" y="88392"/>
                    <a:pt x="1772273" y="88392"/>
                    <a:pt x="1761351" y="95758"/>
                  </a:cubicBezTo>
                  <a:lnTo>
                    <a:pt x="1757668" y="95758"/>
                  </a:lnTo>
                  <a:cubicBezTo>
                    <a:pt x="1739253" y="99441"/>
                    <a:pt x="1720965" y="106807"/>
                    <a:pt x="1702550" y="110490"/>
                  </a:cubicBezTo>
                  <a:cubicBezTo>
                    <a:pt x="1695184" y="110490"/>
                    <a:pt x="1691501" y="114173"/>
                    <a:pt x="1684135" y="117856"/>
                  </a:cubicBezTo>
                  <a:cubicBezTo>
                    <a:pt x="1673086" y="121539"/>
                    <a:pt x="1662037" y="128905"/>
                    <a:pt x="1651115" y="132588"/>
                  </a:cubicBezTo>
                  <a:cubicBezTo>
                    <a:pt x="1643749" y="136271"/>
                    <a:pt x="1632700" y="139954"/>
                    <a:pt x="1625334" y="143637"/>
                  </a:cubicBezTo>
                  <a:lnTo>
                    <a:pt x="1614285" y="143637"/>
                  </a:lnTo>
                  <a:cubicBezTo>
                    <a:pt x="1614285" y="143637"/>
                    <a:pt x="1606919" y="143637"/>
                    <a:pt x="1603236" y="151003"/>
                  </a:cubicBezTo>
                  <a:cubicBezTo>
                    <a:pt x="1588504" y="143637"/>
                    <a:pt x="1570216" y="139954"/>
                    <a:pt x="1555484" y="132588"/>
                  </a:cubicBezTo>
                  <a:cubicBezTo>
                    <a:pt x="1544435" y="128905"/>
                    <a:pt x="1518781" y="136271"/>
                    <a:pt x="1511415" y="147320"/>
                  </a:cubicBezTo>
                  <a:cubicBezTo>
                    <a:pt x="1507732" y="151003"/>
                    <a:pt x="1504049" y="154686"/>
                    <a:pt x="1500366" y="154686"/>
                  </a:cubicBezTo>
                  <a:cubicBezTo>
                    <a:pt x="1496683" y="154686"/>
                    <a:pt x="1489317" y="151003"/>
                    <a:pt x="1485634" y="151003"/>
                  </a:cubicBezTo>
                  <a:cubicBezTo>
                    <a:pt x="1481951" y="151003"/>
                    <a:pt x="1478268" y="154686"/>
                    <a:pt x="1470902" y="154686"/>
                  </a:cubicBezTo>
                  <a:cubicBezTo>
                    <a:pt x="1470902" y="158369"/>
                    <a:pt x="1474585" y="162052"/>
                    <a:pt x="1474585" y="165735"/>
                  </a:cubicBezTo>
                  <a:cubicBezTo>
                    <a:pt x="1463536" y="169418"/>
                    <a:pt x="1445248" y="198755"/>
                    <a:pt x="1445248" y="213487"/>
                  </a:cubicBezTo>
                  <a:cubicBezTo>
                    <a:pt x="1426833" y="220853"/>
                    <a:pt x="1404862" y="224536"/>
                    <a:pt x="1397496" y="246507"/>
                  </a:cubicBezTo>
                  <a:cubicBezTo>
                    <a:pt x="1397496" y="250190"/>
                    <a:pt x="1393813" y="250190"/>
                    <a:pt x="1393813" y="253873"/>
                  </a:cubicBezTo>
                  <a:cubicBezTo>
                    <a:pt x="1371715" y="257556"/>
                    <a:pt x="1368032" y="279654"/>
                    <a:pt x="1357110" y="297942"/>
                  </a:cubicBezTo>
                  <a:lnTo>
                    <a:pt x="1357110" y="305308"/>
                  </a:lnTo>
                  <a:cubicBezTo>
                    <a:pt x="1353427" y="305308"/>
                    <a:pt x="1349744" y="308991"/>
                    <a:pt x="1346061" y="308991"/>
                  </a:cubicBezTo>
                  <a:cubicBezTo>
                    <a:pt x="1331329" y="316357"/>
                    <a:pt x="1323963" y="327406"/>
                    <a:pt x="1320280" y="345694"/>
                  </a:cubicBezTo>
                  <a:cubicBezTo>
                    <a:pt x="1316597" y="363982"/>
                    <a:pt x="1316597" y="378714"/>
                    <a:pt x="1312914" y="397129"/>
                  </a:cubicBezTo>
                  <a:cubicBezTo>
                    <a:pt x="1305548" y="393446"/>
                    <a:pt x="1294499" y="400812"/>
                    <a:pt x="1290816" y="389763"/>
                  </a:cubicBezTo>
                  <a:lnTo>
                    <a:pt x="1283450" y="389763"/>
                  </a:lnTo>
                  <a:cubicBezTo>
                    <a:pt x="1272401" y="404495"/>
                    <a:pt x="1261352" y="419100"/>
                    <a:pt x="1250430" y="430149"/>
                  </a:cubicBezTo>
                  <a:cubicBezTo>
                    <a:pt x="1239381" y="437515"/>
                    <a:pt x="1228332" y="441198"/>
                    <a:pt x="1213727" y="448564"/>
                  </a:cubicBezTo>
                  <a:lnTo>
                    <a:pt x="1213727" y="455930"/>
                  </a:lnTo>
                  <a:cubicBezTo>
                    <a:pt x="1198995" y="452247"/>
                    <a:pt x="1187946" y="448564"/>
                    <a:pt x="1177024" y="441198"/>
                  </a:cubicBezTo>
                  <a:cubicBezTo>
                    <a:pt x="1173341" y="441198"/>
                    <a:pt x="1169658" y="437515"/>
                    <a:pt x="1169658" y="437515"/>
                  </a:cubicBezTo>
                  <a:cubicBezTo>
                    <a:pt x="1165975" y="437515"/>
                    <a:pt x="1165975" y="433832"/>
                    <a:pt x="1165975" y="433832"/>
                  </a:cubicBezTo>
                  <a:cubicBezTo>
                    <a:pt x="1162292" y="433832"/>
                    <a:pt x="1162292" y="437515"/>
                    <a:pt x="1162292" y="441198"/>
                  </a:cubicBezTo>
                  <a:cubicBezTo>
                    <a:pt x="1162292" y="455930"/>
                    <a:pt x="1154926" y="452247"/>
                    <a:pt x="1147560" y="448564"/>
                  </a:cubicBezTo>
                  <a:cubicBezTo>
                    <a:pt x="1140194" y="444881"/>
                    <a:pt x="1132828" y="444881"/>
                    <a:pt x="1129145" y="455930"/>
                  </a:cubicBezTo>
                  <a:cubicBezTo>
                    <a:pt x="1129145" y="459613"/>
                    <a:pt x="1125462" y="463296"/>
                    <a:pt x="1121779" y="463296"/>
                  </a:cubicBezTo>
                  <a:cubicBezTo>
                    <a:pt x="1110730" y="466979"/>
                    <a:pt x="1099681" y="470662"/>
                    <a:pt x="1095998" y="481711"/>
                  </a:cubicBezTo>
                  <a:cubicBezTo>
                    <a:pt x="1092315" y="489077"/>
                    <a:pt x="1088632" y="492760"/>
                    <a:pt x="1081266" y="500126"/>
                  </a:cubicBezTo>
                  <a:lnTo>
                    <a:pt x="1026529" y="500126"/>
                  </a:lnTo>
                  <a:cubicBezTo>
                    <a:pt x="1019163" y="500126"/>
                    <a:pt x="1011797" y="500126"/>
                    <a:pt x="1004431" y="503809"/>
                  </a:cubicBezTo>
                  <a:cubicBezTo>
                    <a:pt x="997065" y="503809"/>
                    <a:pt x="989699" y="507492"/>
                    <a:pt x="978650" y="511175"/>
                  </a:cubicBezTo>
                  <a:cubicBezTo>
                    <a:pt x="971284" y="514858"/>
                    <a:pt x="960235" y="522224"/>
                    <a:pt x="952869" y="525907"/>
                  </a:cubicBezTo>
                  <a:cubicBezTo>
                    <a:pt x="949186" y="529590"/>
                    <a:pt x="945503" y="529590"/>
                    <a:pt x="941820" y="529590"/>
                  </a:cubicBezTo>
                  <a:cubicBezTo>
                    <a:pt x="923405" y="529590"/>
                    <a:pt x="912483" y="540639"/>
                    <a:pt x="901434" y="551688"/>
                  </a:cubicBezTo>
                  <a:cubicBezTo>
                    <a:pt x="890385" y="559054"/>
                    <a:pt x="883019" y="570103"/>
                    <a:pt x="872097" y="577469"/>
                  </a:cubicBezTo>
                  <a:cubicBezTo>
                    <a:pt x="864731" y="581152"/>
                    <a:pt x="857365" y="584835"/>
                    <a:pt x="853682" y="588518"/>
                  </a:cubicBezTo>
                  <a:cubicBezTo>
                    <a:pt x="846316" y="592201"/>
                    <a:pt x="842633" y="599567"/>
                    <a:pt x="835267" y="599567"/>
                  </a:cubicBezTo>
                  <a:cubicBezTo>
                    <a:pt x="827901" y="603250"/>
                    <a:pt x="816852" y="603250"/>
                    <a:pt x="809486" y="599567"/>
                  </a:cubicBezTo>
                  <a:cubicBezTo>
                    <a:pt x="798437" y="592201"/>
                    <a:pt x="787388" y="599567"/>
                    <a:pt x="780149" y="603250"/>
                  </a:cubicBezTo>
                  <a:cubicBezTo>
                    <a:pt x="769100" y="606933"/>
                    <a:pt x="761734" y="614299"/>
                    <a:pt x="754368" y="617982"/>
                  </a:cubicBezTo>
                  <a:cubicBezTo>
                    <a:pt x="758051" y="621665"/>
                    <a:pt x="758051" y="625348"/>
                    <a:pt x="761734" y="629031"/>
                  </a:cubicBezTo>
                  <a:lnTo>
                    <a:pt x="750685" y="629031"/>
                  </a:lnTo>
                  <a:cubicBezTo>
                    <a:pt x="750685" y="632714"/>
                    <a:pt x="747002" y="636397"/>
                    <a:pt x="747002" y="640080"/>
                  </a:cubicBezTo>
                  <a:cubicBezTo>
                    <a:pt x="743319" y="640080"/>
                    <a:pt x="739636" y="636397"/>
                    <a:pt x="739636" y="636397"/>
                  </a:cubicBezTo>
                  <a:cubicBezTo>
                    <a:pt x="728587" y="643763"/>
                    <a:pt x="717538" y="651129"/>
                    <a:pt x="706616" y="654812"/>
                  </a:cubicBezTo>
                  <a:cubicBezTo>
                    <a:pt x="702933" y="654812"/>
                    <a:pt x="699250" y="658495"/>
                    <a:pt x="699250" y="658495"/>
                  </a:cubicBezTo>
                  <a:cubicBezTo>
                    <a:pt x="684518" y="654812"/>
                    <a:pt x="666230" y="658495"/>
                    <a:pt x="655181" y="647446"/>
                  </a:cubicBezTo>
                  <a:cubicBezTo>
                    <a:pt x="647815" y="640080"/>
                    <a:pt x="636766" y="636397"/>
                    <a:pt x="629400" y="629031"/>
                  </a:cubicBezTo>
                  <a:cubicBezTo>
                    <a:pt x="618351" y="621665"/>
                    <a:pt x="603619" y="625348"/>
                    <a:pt x="592697" y="643763"/>
                  </a:cubicBezTo>
                  <a:lnTo>
                    <a:pt x="541262" y="592328"/>
                  </a:lnTo>
                  <a:cubicBezTo>
                    <a:pt x="537579" y="596011"/>
                    <a:pt x="530213" y="599694"/>
                    <a:pt x="526530" y="603377"/>
                  </a:cubicBezTo>
                  <a:cubicBezTo>
                    <a:pt x="522847" y="603377"/>
                    <a:pt x="522847" y="607060"/>
                    <a:pt x="519164" y="607060"/>
                  </a:cubicBezTo>
                  <a:cubicBezTo>
                    <a:pt x="504432" y="610743"/>
                    <a:pt x="489827" y="614426"/>
                    <a:pt x="471412" y="618109"/>
                  </a:cubicBezTo>
                  <a:cubicBezTo>
                    <a:pt x="460363" y="621792"/>
                    <a:pt x="452997" y="625475"/>
                    <a:pt x="452997" y="640207"/>
                  </a:cubicBezTo>
                  <a:cubicBezTo>
                    <a:pt x="438265" y="647572"/>
                    <a:pt x="423660" y="643890"/>
                    <a:pt x="412611" y="658622"/>
                  </a:cubicBezTo>
                  <a:lnTo>
                    <a:pt x="401562" y="658622"/>
                  </a:lnTo>
                  <a:cubicBezTo>
                    <a:pt x="379464" y="647573"/>
                    <a:pt x="361176" y="651256"/>
                    <a:pt x="346444" y="669671"/>
                  </a:cubicBezTo>
                  <a:cubicBezTo>
                    <a:pt x="342761" y="673354"/>
                    <a:pt x="339078" y="673354"/>
                    <a:pt x="331712" y="673354"/>
                  </a:cubicBezTo>
                  <a:cubicBezTo>
                    <a:pt x="313297" y="669671"/>
                    <a:pt x="298692" y="680720"/>
                    <a:pt x="283960" y="691769"/>
                  </a:cubicBezTo>
                  <a:cubicBezTo>
                    <a:pt x="276594" y="699135"/>
                    <a:pt x="269228" y="702818"/>
                    <a:pt x="258179" y="702818"/>
                  </a:cubicBezTo>
                  <a:cubicBezTo>
                    <a:pt x="239764" y="706501"/>
                    <a:pt x="225159" y="706501"/>
                    <a:pt x="206744" y="706501"/>
                  </a:cubicBezTo>
                  <a:cubicBezTo>
                    <a:pt x="206744" y="706501"/>
                    <a:pt x="203061" y="706501"/>
                    <a:pt x="203061" y="710184"/>
                  </a:cubicBezTo>
                  <a:cubicBezTo>
                    <a:pt x="188329" y="728599"/>
                    <a:pt x="170041" y="728599"/>
                    <a:pt x="147943" y="728599"/>
                  </a:cubicBezTo>
                  <a:cubicBezTo>
                    <a:pt x="125845" y="728599"/>
                    <a:pt x="103874" y="732282"/>
                    <a:pt x="85459" y="750697"/>
                  </a:cubicBezTo>
                  <a:cubicBezTo>
                    <a:pt x="74410" y="761746"/>
                    <a:pt x="59678" y="769112"/>
                    <a:pt x="45073" y="780034"/>
                  </a:cubicBezTo>
                  <a:cubicBezTo>
                    <a:pt x="41390" y="780034"/>
                    <a:pt x="37707" y="783717"/>
                    <a:pt x="37707" y="783717"/>
                  </a:cubicBezTo>
                  <a:cubicBezTo>
                    <a:pt x="26658" y="783717"/>
                    <a:pt x="11926" y="780034"/>
                    <a:pt x="1004" y="780034"/>
                  </a:cubicBezTo>
                  <a:cubicBezTo>
                    <a:pt x="-2679" y="824103"/>
                    <a:pt x="4687" y="871854"/>
                    <a:pt x="8370" y="919734"/>
                  </a:cubicBezTo>
                  <a:close/>
                </a:path>
              </a:pathLst>
            </a:custGeom>
            <a:blipFill>
              <a:blip r:embed="rId8"/>
              <a:stretch>
                <a:fillRect l="-59052" r="-59052"/>
              </a:stretch>
            </a:blipFill>
          </p:spPr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5205977" y="7403182"/>
            <a:ext cx="3082023" cy="3074318"/>
          </a:xfrm>
          <a:custGeom>
            <a:avLst/>
            <a:gdLst/>
            <a:ahLst/>
            <a:cxnLst/>
            <a:rect l="l" t="t" r="r" b="b"/>
            <a:pathLst>
              <a:path w="3082023" h="3074318">
                <a:moveTo>
                  <a:pt x="3082023" y="0"/>
                </a:moveTo>
                <a:lnTo>
                  <a:pt x="0" y="0"/>
                </a:lnTo>
                <a:lnTo>
                  <a:pt x="0" y="3074318"/>
                </a:lnTo>
                <a:lnTo>
                  <a:pt x="3082023" y="3074318"/>
                </a:lnTo>
                <a:lnTo>
                  <a:pt x="30820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6822853"/>
            <a:ext cx="9311211" cy="3654647"/>
          </a:xfrm>
          <a:custGeom>
            <a:avLst/>
            <a:gdLst/>
            <a:ahLst/>
            <a:cxnLst/>
            <a:rect l="l" t="t" r="r" b="b"/>
            <a:pathLst>
              <a:path w="9311211" h="3654647">
                <a:moveTo>
                  <a:pt x="0" y="0"/>
                </a:moveTo>
                <a:lnTo>
                  <a:pt x="9311211" y="0"/>
                </a:lnTo>
                <a:lnTo>
                  <a:pt x="9311211" y="3654647"/>
                </a:lnTo>
                <a:lnTo>
                  <a:pt x="0" y="3654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7" b="-1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623419" y="857098"/>
            <a:ext cx="3375584" cy="3375584"/>
          </a:xfrm>
          <a:custGeom>
            <a:avLst/>
            <a:gdLst/>
            <a:ahLst/>
            <a:cxnLst/>
            <a:rect l="l" t="t" r="r" b="b"/>
            <a:pathLst>
              <a:path w="3375584" h="3375584">
                <a:moveTo>
                  <a:pt x="0" y="0"/>
                </a:moveTo>
                <a:lnTo>
                  <a:pt x="3375584" y="0"/>
                </a:lnTo>
                <a:lnTo>
                  <a:pt x="3375584" y="3375583"/>
                </a:lnTo>
                <a:lnTo>
                  <a:pt x="0" y="33755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7712126" y="987257"/>
            <a:ext cx="3150899" cy="3150899"/>
            <a:chOff x="0" y="0"/>
            <a:chExt cx="4201198" cy="420119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01160" cy="4201160"/>
            </a:xfrm>
            <a:custGeom>
              <a:avLst/>
              <a:gdLst/>
              <a:ahLst/>
              <a:cxnLst/>
              <a:rect l="l" t="t" r="r" b="b"/>
              <a:pathLst>
                <a:path w="4201160" h="4201160">
                  <a:moveTo>
                    <a:pt x="0" y="0"/>
                  </a:moveTo>
                  <a:lnTo>
                    <a:pt x="4201160" y="0"/>
                  </a:lnTo>
                  <a:lnTo>
                    <a:pt x="4201160" y="4201160"/>
                  </a:lnTo>
                  <a:lnTo>
                    <a:pt x="0" y="4201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9719872" y="5880154"/>
            <a:ext cx="7868126" cy="4829061"/>
            <a:chOff x="0" y="0"/>
            <a:chExt cx="10490835" cy="643874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490835" cy="6438773"/>
            </a:xfrm>
            <a:custGeom>
              <a:avLst/>
              <a:gdLst/>
              <a:ahLst/>
              <a:cxnLst/>
              <a:rect l="l" t="t" r="r" b="b"/>
              <a:pathLst>
                <a:path w="10490835" h="6438773">
                  <a:moveTo>
                    <a:pt x="0" y="0"/>
                  </a:moveTo>
                  <a:lnTo>
                    <a:pt x="10490835" y="0"/>
                  </a:lnTo>
                  <a:lnTo>
                    <a:pt x="10490835" y="6438773"/>
                  </a:lnTo>
                  <a:lnTo>
                    <a:pt x="0" y="64387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3" b="-5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031854" y="4326807"/>
            <a:ext cx="14558715" cy="1047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A broad and balanced Curriculum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2311757" y="2133877"/>
          <a:ext cx="14160500" cy="6438900"/>
        </p:xfrm>
        <a:graphic>
          <a:graphicData uri="http://schemas.openxmlformats.org/drawingml/2006/table">
            <a:tbl>
              <a:tblPr/>
              <a:tblGrid>
                <a:gridCol w="6069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0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5510">
                <a:tc>
                  <a:txBody>
                    <a:bodyPr/>
                    <a:lstStyle/>
                    <a:p>
                      <a:pPr algn="ctr">
                        <a:lnSpc>
                          <a:spcPts val="5598"/>
                        </a:lnSpc>
                        <a:defRPr/>
                      </a:pPr>
                      <a:r>
                        <a:rPr lang="en-US" sz="39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Core Subjects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8"/>
                        </a:lnSpc>
                        <a:defRPr/>
                      </a:pPr>
                      <a:r>
                        <a:rPr lang="en-US" sz="39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Choice Subjects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3390">
                <a:tc>
                  <a:txBody>
                    <a:bodyPr/>
                    <a:lstStyle/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Irish</a:t>
                      </a:r>
                      <a:endParaRPr lang="en-US" sz="1100"/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English 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Maths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History 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Geography 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Science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French </a:t>
                      </a:r>
                      <a:r>
                        <a:rPr lang="en-US" sz="3498" u="sng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</a:t>
                      </a: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 German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  <a:defRPr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Wood Technology</a:t>
                      </a:r>
                      <a:endParaRPr lang="en-US" sz="1100"/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Applied Technology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Business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Art 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Music 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Home Economics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</a:pPr>
                      <a:r>
                        <a:rPr lang="en-US" sz="34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Graphics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5012572" y="7118375"/>
            <a:ext cx="2946911" cy="2946911"/>
          </a:xfrm>
          <a:custGeom>
            <a:avLst/>
            <a:gdLst/>
            <a:ahLst/>
            <a:cxnLst/>
            <a:rect l="l" t="t" r="r" b="b"/>
            <a:pathLst>
              <a:path w="2946911" h="2946911">
                <a:moveTo>
                  <a:pt x="0" y="0"/>
                </a:moveTo>
                <a:lnTo>
                  <a:pt x="2946911" y="0"/>
                </a:lnTo>
                <a:lnTo>
                  <a:pt x="2946911" y="2946912"/>
                </a:lnTo>
                <a:lnTo>
                  <a:pt x="0" y="2946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090010" y="7232009"/>
            <a:ext cx="2750753" cy="2750753"/>
            <a:chOff x="0" y="0"/>
            <a:chExt cx="3667671" cy="36676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67633" cy="3667633"/>
            </a:xfrm>
            <a:custGeom>
              <a:avLst/>
              <a:gdLst/>
              <a:ahLst/>
              <a:cxnLst/>
              <a:rect l="l" t="t" r="r" b="b"/>
              <a:pathLst>
                <a:path w="3667633" h="3667633">
                  <a:moveTo>
                    <a:pt x="0" y="0"/>
                  </a:moveTo>
                  <a:lnTo>
                    <a:pt x="3667633" y="0"/>
                  </a:lnTo>
                  <a:lnTo>
                    <a:pt x="3667633" y="3667633"/>
                  </a:lnTo>
                  <a:lnTo>
                    <a:pt x="0" y="3667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2450792" y="735178"/>
            <a:ext cx="14558715" cy="1047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Junior Cycle Subjects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9051455" y="0"/>
            <a:ext cx="2677973" cy="2671277"/>
          </a:xfrm>
          <a:custGeom>
            <a:avLst/>
            <a:gdLst/>
            <a:ahLst/>
            <a:cxnLst/>
            <a:rect l="l" t="t" r="r" b="b"/>
            <a:pathLst>
              <a:path w="2677973" h="2671277">
                <a:moveTo>
                  <a:pt x="0" y="2671277"/>
                </a:moveTo>
                <a:lnTo>
                  <a:pt x="2677973" y="2671277"/>
                </a:lnTo>
                <a:lnTo>
                  <a:pt x="2677973" y="0"/>
                </a:lnTo>
                <a:lnTo>
                  <a:pt x="0" y="0"/>
                </a:lnTo>
                <a:lnTo>
                  <a:pt x="0" y="267127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5646544" y="4688967"/>
            <a:ext cx="8798662" cy="2430628"/>
          </a:xfrm>
          <a:custGeom>
            <a:avLst/>
            <a:gdLst/>
            <a:ahLst/>
            <a:cxnLst/>
            <a:rect l="l" t="t" r="r" b="b"/>
            <a:pathLst>
              <a:path w="8798662" h="2430628">
                <a:moveTo>
                  <a:pt x="0" y="0"/>
                </a:moveTo>
                <a:lnTo>
                  <a:pt x="8798661" y="0"/>
                </a:lnTo>
                <a:lnTo>
                  <a:pt x="8798661" y="2430628"/>
                </a:lnTo>
                <a:lnTo>
                  <a:pt x="0" y="24306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37" b="-37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09721" y="2155717"/>
            <a:ext cx="5080321" cy="3960257"/>
            <a:chOff x="0" y="0"/>
            <a:chExt cx="6773761" cy="528034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73799" cy="5280279"/>
            </a:xfrm>
            <a:custGeom>
              <a:avLst/>
              <a:gdLst/>
              <a:ahLst/>
              <a:cxnLst/>
              <a:rect l="l" t="t" r="r" b="b"/>
              <a:pathLst>
                <a:path w="6773799" h="5280279">
                  <a:moveTo>
                    <a:pt x="0" y="0"/>
                  </a:moveTo>
                  <a:lnTo>
                    <a:pt x="6773799" y="0"/>
                  </a:lnTo>
                  <a:lnTo>
                    <a:pt x="6773799" y="5280279"/>
                  </a:lnTo>
                  <a:lnTo>
                    <a:pt x="0" y="52802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265408" y="5140623"/>
            <a:ext cx="5147177" cy="4611014"/>
            <a:chOff x="0" y="0"/>
            <a:chExt cx="6862902" cy="614801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862953" cy="6148070"/>
            </a:xfrm>
            <a:custGeom>
              <a:avLst/>
              <a:gdLst/>
              <a:ahLst/>
              <a:cxnLst/>
              <a:rect l="l" t="t" r="r" b="b"/>
              <a:pathLst>
                <a:path w="6862953" h="6148070">
                  <a:moveTo>
                    <a:pt x="0" y="0"/>
                  </a:moveTo>
                  <a:lnTo>
                    <a:pt x="6862953" y="0"/>
                  </a:lnTo>
                  <a:lnTo>
                    <a:pt x="6862953" y="6148070"/>
                  </a:lnTo>
                  <a:lnTo>
                    <a:pt x="0" y="61480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7929458" y="2155717"/>
            <a:ext cx="5246370" cy="5246370"/>
            <a:chOff x="0" y="0"/>
            <a:chExt cx="6995160" cy="69951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95160" cy="6995160"/>
            </a:xfrm>
            <a:custGeom>
              <a:avLst/>
              <a:gdLst/>
              <a:ahLst/>
              <a:cxnLst/>
              <a:rect l="l" t="t" r="r" b="b"/>
              <a:pathLst>
                <a:path w="6995160" h="6995160">
                  <a:moveTo>
                    <a:pt x="3497580" y="0"/>
                  </a:moveTo>
                  <a:cubicBezTo>
                    <a:pt x="1565910" y="0"/>
                    <a:pt x="0" y="1565910"/>
                    <a:pt x="0" y="3497580"/>
                  </a:cubicBezTo>
                  <a:cubicBezTo>
                    <a:pt x="0" y="5429250"/>
                    <a:pt x="1565910" y="6995160"/>
                    <a:pt x="3497580" y="6995160"/>
                  </a:cubicBezTo>
                  <a:cubicBezTo>
                    <a:pt x="5429250" y="6995160"/>
                    <a:pt x="6995160" y="5429250"/>
                    <a:pt x="6995160" y="3497580"/>
                  </a:cubicBezTo>
                  <a:cubicBezTo>
                    <a:pt x="6995160" y="1565910"/>
                    <a:pt x="5429250" y="0"/>
                    <a:pt x="3497580" y="0"/>
                  </a:cubicBezTo>
                  <a:close/>
                </a:path>
              </a:pathLst>
            </a:custGeom>
            <a:blipFill>
              <a:blip r:embed="rId8"/>
              <a:stretch>
                <a:fillRect l="-510" r="-510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-1079611" y="616001"/>
            <a:ext cx="21100847" cy="1215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8"/>
              </a:lnSpc>
            </a:pPr>
            <a:r>
              <a:rPr lang="en-US" sz="7998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Level 1 + 2 Learning Programmes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856254" y="5140623"/>
            <a:ext cx="5246370" cy="5246370"/>
            <a:chOff x="0" y="0"/>
            <a:chExt cx="6995160" cy="69951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995160" cy="6995160"/>
            </a:xfrm>
            <a:custGeom>
              <a:avLst/>
              <a:gdLst/>
              <a:ahLst/>
              <a:cxnLst/>
              <a:rect l="l" t="t" r="r" b="b"/>
              <a:pathLst>
                <a:path w="6995160" h="6995160">
                  <a:moveTo>
                    <a:pt x="3497580" y="0"/>
                  </a:moveTo>
                  <a:cubicBezTo>
                    <a:pt x="1565910" y="0"/>
                    <a:pt x="0" y="1565910"/>
                    <a:pt x="0" y="3497580"/>
                  </a:cubicBezTo>
                  <a:cubicBezTo>
                    <a:pt x="0" y="5429250"/>
                    <a:pt x="1565910" y="6995160"/>
                    <a:pt x="3497580" y="6995160"/>
                  </a:cubicBezTo>
                  <a:cubicBezTo>
                    <a:pt x="5429250" y="6995160"/>
                    <a:pt x="6995160" y="5429250"/>
                    <a:pt x="6995160" y="3497580"/>
                  </a:cubicBezTo>
                  <a:cubicBezTo>
                    <a:pt x="6995160" y="1565910"/>
                    <a:pt x="5429250" y="0"/>
                    <a:pt x="3497580" y="0"/>
                  </a:cubicBezTo>
                  <a:close/>
                </a:path>
              </a:pathLst>
            </a:custGeom>
            <a:blipFill>
              <a:blip r:embed="rId9"/>
              <a:stretch>
                <a:fillRect l="-381" r="-381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4618646" y="1831991"/>
            <a:ext cx="2946911" cy="2946911"/>
          </a:xfrm>
          <a:custGeom>
            <a:avLst/>
            <a:gdLst/>
            <a:ahLst/>
            <a:cxnLst/>
            <a:rect l="l" t="t" r="r" b="b"/>
            <a:pathLst>
              <a:path w="2946911" h="2946911">
                <a:moveTo>
                  <a:pt x="0" y="0"/>
                </a:moveTo>
                <a:lnTo>
                  <a:pt x="2946911" y="0"/>
                </a:lnTo>
                <a:lnTo>
                  <a:pt x="2946911" y="2946911"/>
                </a:lnTo>
                <a:lnTo>
                  <a:pt x="0" y="294691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14696094" y="1945624"/>
            <a:ext cx="2750753" cy="2750753"/>
            <a:chOff x="0" y="0"/>
            <a:chExt cx="3667671" cy="366767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667633" cy="3667633"/>
            </a:xfrm>
            <a:custGeom>
              <a:avLst/>
              <a:gdLst/>
              <a:ahLst/>
              <a:cxnLst/>
              <a:rect l="l" t="t" r="r" b="b"/>
              <a:pathLst>
                <a:path w="3667633" h="3667633">
                  <a:moveTo>
                    <a:pt x="0" y="0"/>
                  </a:moveTo>
                  <a:lnTo>
                    <a:pt x="3667633" y="0"/>
                  </a:lnTo>
                  <a:lnTo>
                    <a:pt x="3667633" y="3667633"/>
                  </a:lnTo>
                  <a:lnTo>
                    <a:pt x="0" y="3667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1" b="-1"/>
              </a:stretch>
            </a:blipFill>
          </p:spPr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9051455" y="0"/>
            <a:ext cx="2677973" cy="2671277"/>
          </a:xfrm>
          <a:custGeom>
            <a:avLst/>
            <a:gdLst/>
            <a:ahLst/>
            <a:cxnLst/>
            <a:rect l="l" t="t" r="r" b="b"/>
            <a:pathLst>
              <a:path w="2677973" h="2671277">
                <a:moveTo>
                  <a:pt x="0" y="2671277"/>
                </a:moveTo>
                <a:lnTo>
                  <a:pt x="2677973" y="2671277"/>
                </a:lnTo>
                <a:lnTo>
                  <a:pt x="2677973" y="0"/>
                </a:lnTo>
                <a:lnTo>
                  <a:pt x="0" y="0"/>
                </a:lnTo>
                <a:lnTo>
                  <a:pt x="0" y="267127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211205" y="509778"/>
            <a:ext cx="3667344" cy="3667344"/>
          </a:xfrm>
          <a:custGeom>
            <a:avLst/>
            <a:gdLst/>
            <a:ahLst/>
            <a:cxnLst/>
            <a:rect l="l" t="t" r="r" b="b"/>
            <a:pathLst>
              <a:path w="3667344" h="3667344">
                <a:moveTo>
                  <a:pt x="0" y="0"/>
                </a:moveTo>
                <a:lnTo>
                  <a:pt x="3667344" y="0"/>
                </a:lnTo>
                <a:lnTo>
                  <a:pt x="3667344" y="3667344"/>
                </a:lnTo>
                <a:lnTo>
                  <a:pt x="0" y="3667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307579" y="651186"/>
            <a:ext cx="3423237" cy="3423237"/>
            <a:chOff x="0" y="0"/>
            <a:chExt cx="4564316" cy="45643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64380" cy="4564380"/>
            </a:xfrm>
            <a:custGeom>
              <a:avLst/>
              <a:gdLst/>
              <a:ahLst/>
              <a:cxnLst/>
              <a:rect l="l" t="t" r="r" b="b"/>
              <a:pathLst>
                <a:path w="4564380" h="4564380">
                  <a:moveTo>
                    <a:pt x="0" y="0"/>
                  </a:moveTo>
                  <a:lnTo>
                    <a:pt x="4564380" y="0"/>
                  </a:lnTo>
                  <a:lnTo>
                    <a:pt x="4564380" y="4564380"/>
                  </a:lnTo>
                  <a:lnTo>
                    <a:pt x="0" y="45643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843848" y="509778"/>
            <a:ext cx="12966763" cy="34447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98"/>
              </a:lnSpc>
            </a:pPr>
            <a:r>
              <a:rPr lang="en-US" sz="7998" b="1">
                <a:solidFill>
                  <a:srgbClr val="013880"/>
                </a:solidFill>
                <a:latin typeface="Poppins Bold"/>
                <a:ea typeface="Poppins Bold"/>
                <a:cs typeface="Poppins Bold"/>
                <a:sym typeface="Poppins Bold"/>
              </a:rPr>
              <a:t>Senior Cycle Programmes at Our Lady’s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7421" y="4480522"/>
            <a:ext cx="4246226" cy="5250351"/>
            <a:chOff x="0" y="0"/>
            <a:chExt cx="5661635" cy="70004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61660" cy="7000494"/>
            </a:xfrm>
            <a:custGeom>
              <a:avLst/>
              <a:gdLst/>
              <a:ahLst/>
              <a:cxnLst/>
              <a:rect l="l" t="t" r="r" b="b"/>
              <a:pathLst>
                <a:path w="5661660" h="7000494">
                  <a:moveTo>
                    <a:pt x="0" y="0"/>
                  </a:moveTo>
                  <a:lnTo>
                    <a:pt x="5661660" y="0"/>
                  </a:lnTo>
                  <a:lnTo>
                    <a:pt x="5661660" y="7000494"/>
                  </a:lnTo>
                  <a:lnTo>
                    <a:pt x="0" y="700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7" b="-17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 rot="-127859">
            <a:off x="758949" y="5052344"/>
            <a:ext cx="3054496" cy="1548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1"/>
              </a:lnSpc>
            </a:pPr>
            <a:r>
              <a:rPr lang="en-US" sz="3782">
                <a:solidFill>
                  <a:srgbClr val="013880"/>
                </a:solidFill>
                <a:latin typeface="Gagalin"/>
                <a:ea typeface="Gagalin"/>
                <a:cs typeface="Gagalin"/>
                <a:sym typeface="Gagalin"/>
              </a:rPr>
              <a:t>Transition Year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3969174" y="4480522"/>
            <a:ext cx="4151405" cy="5133108"/>
            <a:chOff x="0" y="0"/>
            <a:chExt cx="5535206" cy="6844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535168" cy="6844157"/>
            </a:xfrm>
            <a:custGeom>
              <a:avLst/>
              <a:gdLst/>
              <a:ahLst/>
              <a:cxnLst/>
              <a:rect l="l" t="t" r="r" b="b"/>
              <a:pathLst>
                <a:path w="5535168" h="6844157">
                  <a:moveTo>
                    <a:pt x="0" y="0"/>
                  </a:moveTo>
                  <a:lnTo>
                    <a:pt x="5535168" y="0"/>
                  </a:lnTo>
                  <a:lnTo>
                    <a:pt x="5535168" y="6844157"/>
                  </a:lnTo>
                  <a:lnTo>
                    <a:pt x="0" y="6844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7" b="-17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 rot="-118380">
            <a:off x="14548001" y="4655943"/>
            <a:ext cx="2986288" cy="2230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8"/>
              </a:lnSpc>
            </a:pPr>
            <a:r>
              <a:rPr lang="en-US" sz="3698">
                <a:solidFill>
                  <a:srgbClr val="013880"/>
                </a:solidFill>
                <a:latin typeface="Gagalin"/>
                <a:ea typeface="Gagalin"/>
                <a:cs typeface="Gagalin"/>
                <a:sym typeface="Gagalin"/>
              </a:rPr>
              <a:t>Leaving Certificate Applied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811535" y="4480522"/>
            <a:ext cx="4246226" cy="5250351"/>
            <a:chOff x="0" y="0"/>
            <a:chExt cx="5661635" cy="700046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661660" cy="7000494"/>
            </a:xfrm>
            <a:custGeom>
              <a:avLst/>
              <a:gdLst/>
              <a:ahLst/>
              <a:cxnLst/>
              <a:rect l="l" t="t" r="r" b="b"/>
              <a:pathLst>
                <a:path w="5661660" h="7000494">
                  <a:moveTo>
                    <a:pt x="0" y="0"/>
                  </a:moveTo>
                  <a:lnTo>
                    <a:pt x="5661660" y="0"/>
                  </a:lnTo>
                  <a:lnTo>
                    <a:pt x="5661660" y="7000494"/>
                  </a:lnTo>
                  <a:lnTo>
                    <a:pt x="0" y="70004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7" b="-17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 rot="-127859">
            <a:off x="5399987" y="4648246"/>
            <a:ext cx="3054496" cy="229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1"/>
              </a:lnSpc>
            </a:pPr>
            <a:r>
              <a:rPr lang="en-US" sz="3782">
                <a:solidFill>
                  <a:srgbClr val="013880"/>
                </a:solidFill>
                <a:latin typeface="Gagalin"/>
                <a:ea typeface="Gagalin"/>
                <a:cs typeface="Gagalin"/>
                <a:sym typeface="Gagalin"/>
              </a:rPr>
              <a:t>Leaving Certificate Traditional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431160" y="4480522"/>
            <a:ext cx="4166540" cy="5151834"/>
            <a:chOff x="0" y="0"/>
            <a:chExt cx="5555386" cy="68691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555361" cy="6869049"/>
            </a:xfrm>
            <a:custGeom>
              <a:avLst/>
              <a:gdLst/>
              <a:ahLst/>
              <a:cxnLst/>
              <a:rect l="l" t="t" r="r" b="b"/>
              <a:pathLst>
                <a:path w="5555361" h="6869049">
                  <a:moveTo>
                    <a:pt x="0" y="0"/>
                  </a:moveTo>
                  <a:lnTo>
                    <a:pt x="5555361" y="0"/>
                  </a:lnTo>
                  <a:lnTo>
                    <a:pt x="5555361" y="6869049"/>
                  </a:lnTo>
                  <a:lnTo>
                    <a:pt x="0" y="68690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17" b="-18"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 rot="-127859">
            <a:off x="10008797" y="4657387"/>
            <a:ext cx="2997184" cy="2237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0"/>
              </a:lnSpc>
            </a:pPr>
            <a:r>
              <a:rPr lang="en-US" sz="3711">
                <a:solidFill>
                  <a:srgbClr val="013880"/>
                </a:solidFill>
                <a:latin typeface="Gagalin"/>
                <a:ea typeface="Gagalin"/>
                <a:cs typeface="Gagalin"/>
                <a:sym typeface="Gagalin"/>
              </a:rPr>
              <a:t>Leaving Cert Vocational Programme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608632" y="1809473"/>
          <a:ext cx="17068800" cy="8128000"/>
        </p:xfrm>
        <a:graphic>
          <a:graphicData uri="http://schemas.openxmlformats.org/drawingml/2006/table">
            <a:tbl>
              <a:tblPr/>
              <a:tblGrid>
                <a:gridCol w="3861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3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03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23144">
                <a:tc>
                  <a:txBody>
                    <a:bodyPr/>
                    <a:lstStyle/>
                    <a:p>
                      <a:pPr algn="ctr">
                        <a:lnSpc>
                          <a:spcPts val="4479"/>
                        </a:lnSpc>
                        <a:defRPr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Core Subjects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Choice Subjects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759"/>
                        </a:lnSpc>
                        <a:defRPr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Choice Subjects 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4856">
                <a:tc>
                  <a:txBody>
                    <a:bodyPr/>
                    <a:lstStyle/>
                    <a:p>
                      <a:pPr marL="868552" lvl="2" indent="-289517" algn="l">
                        <a:lnSpc>
                          <a:spcPts val="5319"/>
                        </a:lnSpc>
                        <a:buFont typeface="Arial"/>
                        <a:buChar char="⚬"/>
                        <a:defRPr/>
                      </a:pPr>
                      <a:r>
                        <a:rPr lang="en-US" sz="37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Irish</a:t>
                      </a:r>
                      <a:endParaRPr lang="en-US" sz="1100"/>
                    </a:p>
                    <a:p>
                      <a:pPr marL="868552" lvl="2" indent="-289517" algn="l">
                        <a:lnSpc>
                          <a:spcPts val="5319"/>
                        </a:lnSpc>
                        <a:buFont typeface="Arial"/>
                        <a:buChar char="⚬"/>
                      </a:pPr>
                      <a:r>
                        <a:rPr lang="en-US" sz="37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English </a:t>
                      </a:r>
                    </a:p>
                    <a:p>
                      <a:pPr marL="868552" lvl="2" indent="-289517" algn="l">
                        <a:lnSpc>
                          <a:spcPts val="5319"/>
                        </a:lnSpc>
                        <a:buFont typeface="Arial"/>
                        <a:buChar char="⚬"/>
                      </a:pPr>
                      <a:r>
                        <a:rPr lang="en-US" sz="37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Maths</a:t>
                      </a:r>
                    </a:p>
                    <a:p>
                      <a:pPr marL="868552" lvl="2" indent="-289517" algn="l">
                        <a:lnSpc>
                          <a:spcPts val="5319"/>
                        </a:lnSpc>
                      </a:pPr>
                      <a:endParaRPr lang="en-US" sz="3798" b="1">
                        <a:solidFill>
                          <a:srgbClr val="000000"/>
                        </a:solidFill>
                        <a:latin typeface="Poppins Bold"/>
                        <a:ea typeface="Poppins Bold"/>
                        <a:cs typeface="Poppins Bold"/>
                        <a:sym typeface="Poppi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  <a:defRPr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Biology </a:t>
                      </a:r>
                      <a:endParaRPr lang="en-US" sz="1100"/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Chemistry 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Physics 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Ag Science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Art 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Music 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Home Economics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History </a:t>
                      </a:r>
                    </a:p>
                    <a:p>
                      <a:pPr marL="777115" lvl="2" indent="-259038" algn="l">
                        <a:lnSpc>
                          <a:spcPts val="4759"/>
                        </a:lnSpc>
                        <a:buFont typeface="Arial"/>
                        <a:buChar char="⚬"/>
                      </a:pPr>
                      <a:r>
                        <a:rPr lang="en-US" sz="33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Geography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  <a:defRPr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Accounting</a:t>
                      </a:r>
                      <a:endParaRPr lang="en-US" sz="1100"/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Business 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Economics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Politics &amp; Society 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French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German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Leaving Cert PE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Technology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Construction </a:t>
                      </a:r>
                    </a:p>
                    <a:p>
                      <a:pPr marL="731396" lvl="2" indent="-243799" algn="l">
                        <a:lnSpc>
                          <a:spcPts val="4479"/>
                        </a:lnSpc>
                        <a:buFont typeface="Arial"/>
                        <a:buChar char="⚬"/>
                      </a:pPr>
                      <a:r>
                        <a:rPr lang="en-US" sz="3198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Design Communication Graphics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5178888" y="336013"/>
            <a:ext cx="2946911" cy="2946911"/>
          </a:xfrm>
          <a:custGeom>
            <a:avLst/>
            <a:gdLst/>
            <a:ahLst/>
            <a:cxnLst/>
            <a:rect l="l" t="t" r="r" b="b"/>
            <a:pathLst>
              <a:path w="2946911" h="2946911">
                <a:moveTo>
                  <a:pt x="0" y="0"/>
                </a:moveTo>
                <a:lnTo>
                  <a:pt x="2946911" y="0"/>
                </a:lnTo>
                <a:lnTo>
                  <a:pt x="2946911" y="2946912"/>
                </a:lnTo>
                <a:lnTo>
                  <a:pt x="0" y="2946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256335" y="449647"/>
            <a:ext cx="2750753" cy="2750753"/>
            <a:chOff x="0" y="0"/>
            <a:chExt cx="3667671" cy="36676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67633" cy="3667633"/>
            </a:xfrm>
            <a:custGeom>
              <a:avLst/>
              <a:gdLst/>
              <a:ahLst/>
              <a:cxnLst/>
              <a:rect l="l" t="t" r="r" b="b"/>
              <a:pathLst>
                <a:path w="3667633" h="3667633">
                  <a:moveTo>
                    <a:pt x="0" y="0"/>
                  </a:moveTo>
                  <a:lnTo>
                    <a:pt x="3667633" y="0"/>
                  </a:lnTo>
                  <a:lnTo>
                    <a:pt x="3667633" y="3667633"/>
                  </a:lnTo>
                  <a:lnTo>
                    <a:pt x="0" y="3667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" b="-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864643" y="596151"/>
            <a:ext cx="14558715" cy="1047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Leaving Certificate Subjects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12345" y="5559590"/>
            <a:ext cx="4032123" cy="4032123"/>
          </a:xfrm>
          <a:custGeom>
            <a:avLst/>
            <a:gdLst/>
            <a:ahLst/>
            <a:cxnLst/>
            <a:rect l="l" t="t" r="r" b="b"/>
            <a:pathLst>
              <a:path w="4032123" h="4032123">
                <a:moveTo>
                  <a:pt x="0" y="0"/>
                </a:moveTo>
                <a:lnTo>
                  <a:pt x="4032123" y="0"/>
                </a:lnTo>
                <a:lnTo>
                  <a:pt x="4032123" y="4032123"/>
                </a:lnTo>
                <a:lnTo>
                  <a:pt x="0" y="40321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518311" y="5715067"/>
            <a:ext cx="3763737" cy="3763737"/>
            <a:chOff x="0" y="0"/>
            <a:chExt cx="5018316" cy="50183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8278" cy="5018278"/>
            </a:xfrm>
            <a:custGeom>
              <a:avLst/>
              <a:gdLst/>
              <a:ahLst/>
              <a:cxnLst/>
              <a:rect l="l" t="t" r="r" b="b"/>
              <a:pathLst>
                <a:path w="5018278" h="5018278">
                  <a:moveTo>
                    <a:pt x="0" y="0"/>
                  </a:moveTo>
                  <a:lnTo>
                    <a:pt x="5018278" y="0"/>
                  </a:lnTo>
                  <a:lnTo>
                    <a:pt x="5018278" y="5018278"/>
                  </a:lnTo>
                  <a:lnTo>
                    <a:pt x="0" y="5018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5652042" y="-389668"/>
            <a:ext cx="4104513" cy="4114800"/>
          </a:xfrm>
          <a:custGeom>
            <a:avLst/>
            <a:gdLst/>
            <a:ahLst/>
            <a:cxnLst/>
            <a:rect l="l" t="t" r="r" b="b"/>
            <a:pathLst>
              <a:path w="4104513" h="4114800">
                <a:moveTo>
                  <a:pt x="0" y="0"/>
                </a:moveTo>
                <a:lnTo>
                  <a:pt x="4104513" y="0"/>
                </a:lnTo>
                <a:lnTo>
                  <a:pt x="41045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06" b="-106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1984507" y="4976412"/>
            <a:ext cx="4041057" cy="2807875"/>
            <a:chOff x="0" y="0"/>
            <a:chExt cx="5388077" cy="37438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88102" cy="3743833"/>
            </a:xfrm>
            <a:custGeom>
              <a:avLst/>
              <a:gdLst/>
              <a:ahLst/>
              <a:cxnLst/>
              <a:rect l="l" t="t" r="r" b="b"/>
              <a:pathLst>
                <a:path w="5388102" h="3743833">
                  <a:moveTo>
                    <a:pt x="0" y="0"/>
                  </a:moveTo>
                  <a:lnTo>
                    <a:pt x="5388102" y="0"/>
                  </a:lnTo>
                  <a:lnTo>
                    <a:pt x="5388102" y="3743833"/>
                  </a:lnTo>
                  <a:lnTo>
                    <a:pt x="0" y="3743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4381378" y="3432267"/>
            <a:ext cx="4860131" cy="7303475"/>
            <a:chOff x="0" y="0"/>
            <a:chExt cx="6480175" cy="97379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480175" cy="9737979"/>
            </a:xfrm>
            <a:custGeom>
              <a:avLst/>
              <a:gdLst/>
              <a:ahLst/>
              <a:cxnLst/>
              <a:rect l="l" t="t" r="r" b="b"/>
              <a:pathLst>
                <a:path w="6480175" h="9737979">
                  <a:moveTo>
                    <a:pt x="0" y="0"/>
                  </a:moveTo>
                  <a:lnTo>
                    <a:pt x="6480175" y="0"/>
                  </a:lnTo>
                  <a:lnTo>
                    <a:pt x="6480175" y="9737979"/>
                  </a:lnTo>
                  <a:lnTo>
                    <a:pt x="0" y="97379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10" name="Freeform 10"/>
          <p:cNvSpPr/>
          <p:nvPr/>
        </p:nvSpPr>
        <p:spPr>
          <a:xfrm>
            <a:off x="-1680791" y="5476913"/>
            <a:ext cx="4909195" cy="4114800"/>
          </a:xfrm>
          <a:custGeom>
            <a:avLst/>
            <a:gdLst/>
            <a:ahLst/>
            <a:cxnLst/>
            <a:rect l="l" t="t" r="r" b="b"/>
            <a:pathLst>
              <a:path w="4909195" h="4114800">
                <a:moveTo>
                  <a:pt x="0" y="0"/>
                </a:moveTo>
                <a:lnTo>
                  <a:pt x="4909195" y="0"/>
                </a:lnTo>
                <a:lnTo>
                  <a:pt x="49091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9" r="-39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72955" y="162201"/>
            <a:ext cx="4822888" cy="4304433"/>
            <a:chOff x="0" y="0"/>
            <a:chExt cx="6430518" cy="573924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30518" cy="5739257"/>
            </a:xfrm>
            <a:custGeom>
              <a:avLst/>
              <a:gdLst/>
              <a:ahLst/>
              <a:cxnLst/>
              <a:rect l="l" t="t" r="r" b="b"/>
              <a:pathLst>
                <a:path w="6430518" h="5739257">
                  <a:moveTo>
                    <a:pt x="0" y="0"/>
                  </a:moveTo>
                  <a:lnTo>
                    <a:pt x="6430518" y="0"/>
                  </a:lnTo>
                  <a:lnTo>
                    <a:pt x="6430518" y="5739257"/>
                  </a:lnTo>
                  <a:lnTo>
                    <a:pt x="0" y="5739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51" b="-51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10073116" y="7534313"/>
            <a:ext cx="5048831" cy="4114800"/>
          </a:xfrm>
          <a:custGeom>
            <a:avLst/>
            <a:gdLst/>
            <a:ahLst/>
            <a:cxnLst/>
            <a:rect l="l" t="t" r="r" b="b"/>
            <a:pathLst>
              <a:path w="5048831" h="4114800">
                <a:moveTo>
                  <a:pt x="0" y="0"/>
                </a:moveTo>
                <a:lnTo>
                  <a:pt x="5048831" y="0"/>
                </a:lnTo>
                <a:lnTo>
                  <a:pt x="504883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031026" y="6620942"/>
            <a:ext cx="3929634" cy="4114800"/>
          </a:xfrm>
          <a:custGeom>
            <a:avLst/>
            <a:gdLst/>
            <a:ahLst/>
            <a:cxnLst/>
            <a:rect l="l" t="t" r="r" b="b"/>
            <a:pathLst>
              <a:path w="3929634" h="4114800">
                <a:moveTo>
                  <a:pt x="0" y="0"/>
                </a:moveTo>
                <a:lnTo>
                  <a:pt x="3929634" y="0"/>
                </a:lnTo>
                <a:lnTo>
                  <a:pt x="39296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-53" r="-53"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2358030" y="-166545"/>
            <a:ext cx="3294012" cy="3294012"/>
            <a:chOff x="0" y="0"/>
            <a:chExt cx="4392016" cy="43920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392041" cy="4392041"/>
            </a:xfrm>
            <a:custGeom>
              <a:avLst/>
              <a:gdLst/>
              <a:ahLst/>
              <a:cxnLst/>
              <a:rect l="l" t="t" r="r" b="b"/>
              <a:pathLst>
                <a:path w="4392041" h="4392041">
                  <a:moveTo>
                    <a:pt x="0" y="0"/>
                  </a:moveTo>
                  <a:lnTo>
                    <a:pt x="4392041" y="0"/>
                  </a:lnTo>
                  <a:lnTo>
                    <a:pt x="4392041" y="4392041"/>
                  </a:lnTo>
                  <a:lnTo>
                    <a:pt x="0" y="43920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886055" y="1530010"/>
            <a:ext cx="15084695" cy="3946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15"/>
              </a:lnSpc>
            </a:pPr>
            <a:r>
              <a:rPr lang="en-US" sz="18369" spc="-275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EXTRA </a:t>
            </a:r>
          </a:p>
          <a:p>
            <a:pPr algn="ctr">
              <a:lnSpc>
                <a:spcPts val="16715"/>
              </a:lnSpc>
            </a:pPr>
            <a:r>
              <a:rPr lang="en-US" sz="18369" spc="-275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CURRICULAR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74780" y="2862339"/>
            <a:ext cx="8162887" cy="6395961"/>
            <a:chOff x="0" y="0"/>
            <a:chExt cx="10883849" cy="85279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883900" cy="8527923"/>
            </a:xfrm>
            <a:custGeom>
              <a:avLst/>
              <a:gdLst/>
              <a:ahLst/>
              <a:cxnLst/>
              <a:rect l="l" t="t" r="r" b="b"/>
              <a:pathLst>
                <a:path w="10883900" h="8527923">
                  <a:moveTo>
                    <a:pt x="0" y="0"/>
                  </a:moveTo>
                  <a:lnTo>
                    <a:pt x="10883900" y="0"/>
                  </a:lnTo>
                  <a:lnTo>
                    <a:pt x="10883900" y="8527923"/>
                  </a:lnTo>
                  <a:lnTo>
                    <a:pt x="0" y="8527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912" r="-891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736407" y="2862339"/>
            <a:ext cx="7178650" cy="6395961"/>
            <a:chOff x="0" y="0"/>
            <a:chExt cx="9571533" cy="852794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571482" cy="8527923"/>
            </a:xfrm>
            <a:custGeom>
              <a:avLst/>
              <a:gdLst/>
              <a:ahLst/>
              <a:cxnLst/>
              <a:rect l="l" t="t" r="r" b="b"/>
              <a:pathLst>
                <a:path w="9571482" h="8527923">
                  <a:moveTo>
                    <a:pt x="0" y="0"/>
                  </a:moveTo>
                  <a:lnTo>
                    <a:pt x="9571482" y="0"/>
                  </a:lnTo>
                  <a:lnTo>
                    <a:pt x="9571482" y="8527923"/>
                  </a:lnTo>
                  <a:lnTo>
                    <a:pt x="0" y="85279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6990" r="-1699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89404" y="1089708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LAST YEARS SUCCESS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59085" y="2754144"/>
            <a:ext cx="7823225" cy="6910521"/>
            <a:chOff x="0" y="0"/>
            <a:chExt cx="10430967" cy="92140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31018" cy="9213977"/>
            </a:xfrm>
            <a:custGeom>
              <a:avLst/>
              <a:gdLst/>
              <a:ahLst/>
              <a:cxnLst/>
              <a:rect l="l" t="t" r="r" b="b"/>
              <a:pathLst>
                <a:path w="10431018" h="9213977">
                  <a:moveTo>
                    <a:pt x="0" y="0"/>
                  </a:moveTo>
                  <a:lnTo>
                    <a:pt x="10431018" y="0"/>
                  </a:lnTo>
                  <a:lnTo>
                    <a:pt x="10431018" y="9213977"/>
                  </a:lnTo>
                  <a:lnTo>
                    <a:pt x="0" y="9213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755" r="-675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5201900" y="652892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89404" y="1089708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LAST YEARS SUCCESS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838459" y="4247121"/>
            <a:ext cx="6960137" cy="189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All Star 2026</a:t>
            </a:r>
          </a:p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Ladies GAA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779" y="3104121"/>
            <a:ext cx="8521360" cy="5773226"/>
            <a:chOff x="0" y="0"/>
            <a:chExt cx="11361814" cy="76976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361801" cy="7697597"/>
            </a:xfrm>
            <a:custGeom>
              <a:avLst/>
              <a:gdLst/>
              <a:ahLst/>
              <a:cxnLst/>
              <a:rect l="l" t="t" r="r" b="b"/>
              <a:pathLst>
                <a:path w="11361801" h="7697597">
                  <a:moveTo>
                    <a:pt x="0" y="0"/>
                  </a:moveTo>
                  <a:lnTo>
                    <a:pt x="11361801" y="0"/>
                  </a:lnTo>
                  <a:lnTo>
                    <a:pt x="11361801" y="7697597"/>
                  </a:lnTo>
                  <a:lnTo>
                    <a:pt x="0" y="76975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350" b="-535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172575" y="3104121"/>
            <a:ext cx="8769887" cy="5831710"/>
            <a:chOff x="0" y="0"/>
            <a:chExt cx="11693182" cy="777561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93144" cy="7775575"/>
            </a:xfrm>
            <a:custGeom>
              <a:avLst/>
              <a:gdLst/>
              <a:ahLst/>
              <a:cxnLst/>
              <a:rect l="l" t="t" r="r" b="b"/>
              <a:pathLst>
                <a:path w="11693144" h="7775575">
                  <a:moveTo>
                    <a:pt x="0" y="0"/>
                  </a:moveTo>
                  <a:lnTo>
                    <a:pt x="11693144" y="0"/>
                  </a:lnTo>
                  <a:lnTo>
                    <a:pt x="11693144" y="7775575"/>
                  </a:lnTo>
                  <a:lnTo>
                    <a:pt x="0" y="77755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393" b="-639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023670" y="1409871"/>
            <a:ext cx="6240661" cy="1297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64"/>
              </a:lnSpc>
            </a:pPr>
            <a:r>
              <a:rPr lang="en-US" sz="10400" spc="-15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GIRLS GAA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6123" y="2644054"/>
            <a:ext cx="7870917" cy="6898977"/>
            <a:chOff x="0" y="0"/>
            <a:chExt cx="10494556" cy="91986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94518" cy="9198610"/>
            </a:xfrm>
            <a:custGeom>
              <a:avLst/>
              <a:gdLst/>
              <a:ahLst/>
              <a:cxnLst/>
              <a:rect l="l" t="t" r="r" b="b"/>
              <a:pathLst>
                <a:path w="10494518" h="9198610">
                  <a:moveTo>
                    <a:pt x="0" y="0"/>
                  </a:moveTo>
                  <a:lnTo>
                    <a:pt x="10494518" y="0"/>
                  </a:lnTo>
                  <a:lnTo>
                    <a:pt x="10494518" y="9198610"/>
                  </a:lnTo>
                  <a:lnTo>
                    <a:pt x="0" y="9198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6151" b="-26151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747360" y="2644054"/>
            <a:ext cx="3922900" cy="6898977"/>
            <a:chOff x="0" y="0"/>
            <a:chExt cx="5230533" cy="91986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230495" cy="9198610"/>
            </a:xfrm>
            <a:custGeom>
              <a:avLst/>
              <a:gdLst/>
              <a:ahLst/>
              <a:cxnLst/>
              <a:rect l="l" t="t" r="r" b="b"/>
              <a:pathLst>
                <a:path w="5230495" h="9198610">
                  <a:moveTo>
                    <a:pt x="0" y="0"/>
                  </a:moveTo>
                  <a:lnTo>
                    <a:pt x="5230495" y="0"/>
                  </a:lnTo>
                  <a:lnTo>
                    <a:pt x="5230495" y="9198610"/>
                  </a:lnTo>
                  <a:lnTo>
                    <a:pt x="0" y="9198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5869" r="-1586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3250580" y="2644054"/>
            <a:ext cx="4008720" cy="7053043"/>
            <a:chOff x="0" y="0"/>
            <a:chExt cx="5344960" cy="94040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44922" cy="9404096"/>
            </a:xfrm>
            <a:custGeom>
              <a:avLst/>
              <a:gdLst/>
              <a:ahLst/>
              <a:cxnLst/>
              <a:rect l="l" t="t" r="r" b="b"/>
              <a:pathLst>
                <a:path w="5344922" h="9404096">
                  <a:moveTo>
                    <a:pt x="0" y="0"/>
                  </a:moveTo>
                  <a:lnTo>
                    <a:pt x="5344922" y="0"/>
                  </a:lnTo>
                  <a:lnTo>
                    <a:pt x="5344922" y="9404096"/>
                  </a:lnTo>
                  <a:lnTo>
                    <a:pt x="0" y="9404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9439" r="-3943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89404" y="1089708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ATHLETICS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59797" y="2299345"/>
            <a:ext cx="7282263" cy="7045033"/>
            <a:chOff x="0" y="0"/>
            <a:chExt cx="9709683" cy="93933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09658" cy="9393428"/>
            </a:xfrm>
            <a:custGeom>
              <a:avLst/>
              <a:gdLst/>
              <a:ahLst/>
              <a:cxnLst/>
              <a:rect l="l" t="t" r="r" b="b"/>
              <a:pathLst>
                <a:path w="9709658" h="9393428">
                  <a:moveTo>
                    <a:pt x="0" y="0"/>
                  </a:moveTo>
                  <a:lnTo>
                    <a:pt x="9709658" y="0"/>
                  </a:lnTo>
                  <a:lnTo>
                    <a:pt x="9709658" y="9393428"/>
                  </a:lnTo>
                  <a:lnTo>
                    <a:pt x="0" y="9393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8911" b="-18910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2299345"/>
            <a:ext cx="7525398" cy="6983797"/>
            <a:chOff x="0" y="0"/>
            <a:chExt cx="10033864" cy="93117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33889" cy="9311767"/>
            </a:xfrm>
            <a:custGeom>
              <a:avLst/>
              <a:gdLst/>
              <a:ahLst/>
              <a:cxnLst/>
              <a:rect l="l" t="t" r="r" b="b"/>
              <a:pathLst>
                <a:path w="10033889" h="9311767">
                  <a:moveTo>
                    <a:pt x="0" y="0"/>
                  </a:moveTo>
                  <a:lnTo>
                    <a:pt x="10033889" y="0"/>
                  </a:lnTo>
                  <a:lnTo>
                    <a:pt x="10033889" y="9311767"/>
                  </a:lnTo>
                  <a:lnTo>
                    <a:pt x="0" y="9311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868" r="-11868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89404" y="1035910"/>
            <a:ext cx="17309192" cy="99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8"/>
              </a:lnSpc>
            </a:pPr>
            <a:r>
              <a:rPr lang="en-US" sz="9899" spc="-148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BOYS BASKETBALL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476" y="2650141"/>
            <a:ext cx="13715038" cy="6608159"/>
            <a:chOff x="0" y="0"/>
            <a:chExt cx="18286717" cy="88108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6730" cy="8810879"/>
            </a:xfrm>
            <a:custGeom>
              <a:avLst/>
              <a:gdLst/>
              <a:ahLst/>
              <a:cxnLst/>
              <a:rect l="l" t="t" r="r" b="b"/>
              <a:pathLst>
                <a:path w="18286730" h="8810879">
                  <a:moveTo>
                    <a:pt x="0" y="0"/>
                  </a:moveTo>
                  <a:lnTo>
                    <a:pt x="18286730" y="0"/>
                  </a:lnTo>
                  <a:lnTo>
                    <a:pt x="18286730" y="8810879"/>
                  </a:lnTo>
                  <a:lnTo>
                    <a:pt x="0" y="8810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371" r="-2371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489404" y="1089708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CAMOGIE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6971" y="3370021"/>
            <a:ext cx="8343243" cy="5341201"/>
            <a:chOff x="0" y="0"/>
            <a:chExt cx="11124324" cy="71216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24311" cy="7121652"/>
            </a:xfrm>
            <a:custGeom>
              <a:avLst/>
              <a:gdLst/>
              <a:ahLst/>
              <a:cxnLst/>
              <a:rect l="l" t="t" r="r" b="b"/>
              <a:pathLst>
                <a:path w="11124311" h="7121652">
                  <a:moveTo>
                    <a:pt x="0" y="0"/>
                  </a:moveTo>
                  <a:lnTo>
                    <a:pt x="11124311" y="0"/>
                  </a:lnTo>
                  <a:lnTo>
                    <a:pt x="11124311" y="7121652"/>
                  </a:lnTo>
                  <a:lnTo>
                    <a:pt x="0" y="7121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5972" b="-1597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764258" y="3370021"/>
            <a:ext cx="8034338" cy="5341201"/>
            <a:chOff x="0" y="0"/>
            <a:chExt cx="10712450" cy="712160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712450" cy="7121652"/>
            </a:xfrm>
            <a:custGeom>
              <a:avLst/>
              <a:gdLst/>
              <a:ahLst/>
              <a:cxnLst/>
              <a:rect l="l" t="t" r="r" b="b"/>
              <a:pathLst>
                <a:path w="10712450" h="7121652">
                  <a:moveTo>
                    <a:pt x="0" y="0"/>
                  </a:moveTo>
                  <a:lnTo>
                    <a:pt x="10712450" y="0"/>
                  </a:lnTo>
                  <a:lnTo>
                    <a:pt x="10712450" y="7121652"/>
                  </a:lnTo>
                  <a:lnTo>
                    <a:pt x="0" y="7121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407" b="-6407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89404" y="1367771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EQUESTRIAN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9404" y="2902287"/>
            <a:ext cx="8456752" cy="6636163"/>
            <a:chOff x="0" y="0"/>
            <a:chExt cx="11275670" cy="88482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275695" cy="8848217"/>
            </a:xfrm>
            <a:custGeom>
              <a:avLst/>
              <a:gdLst/>
              <a:ahLst/>
              <a:cxnLst/>
              <a:rect l="l" t="t" r="r" b="b"/>
              <a:pathLst>
                <a:path w="11275695" h="8848217">
                  <a:moveTo>
                    <a:pt x="0" y="0"/>
                  </a:moveTo>
                  <a:lnTo>
                    <a:pt x="11275695" y="0"/>
                  </a:lnTo>
                  <a:lnTo>
                    <a:pt x="11275695" y="8848217"/>
                  </a:lnTo>
                  <a:lnTo>
                    <a:pt x="0" y="8848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863" r="-686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625622" y="2951940"/>
            <a:ext cx="8427187" cy="6536865"/>
            <a:chOff x="0" y="0"/>
            <a:chExt cx="11236249" cy="87158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236198" cy="8715883"/>
            </a:xfrm>
            <a:custGeom>
              <a:avLst/>
              <a:gdLst/>
              <a:ahLst/>
              <a:cxnLst/>
              <a:rect l="l" t="t" r="r" b="b"/>
              <a:pathLst>
                <a:path w="11236198" h="8715883">
                  <a:moveTo>
                    <a:pt x="0" y="0"/>
                  </a:moveTo>
                  <a:lnTo>
                    <a:pt x="11236198" y="0"/>
                  </a:lnTo>
                  <a:lnTo>
                    <a:pt x="11236198" y="8715883"/>
                  </a:lnTo>
                  <a:lnTo>
                    <a:pt x="0" y="8715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1221" t="-48976" r="-25802" b="-14585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89404" y="1089708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SOCCER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31638" y="2514867"/>
            <a:ext cx="12790875" cy="6134005"/>
            <a:chOff x="0" y="0"/>
            <a:chExt cx="17054500" cy="8178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054449" cy="8178673"/>
            </a:xfrm>
            <a:custGeom>
              <a:avLst/>
              <a:gdLst/>
              <a:ahLst/>
              <a:cxnLst/>
              <a:rect l="l" t="t" r="r" b="b"/>
              <a:pathLst>
                <a:path w="17054449" h="8178673">
                  <a:moveTo>
                    <a:pt x="0" y="0"/>
                  </a:moveTo>
                  <a:lnTo>
                    <a:pt x="17054449" y="0"/>
                  </a:lnTo>
                  <a:lnTo>
                    <a:pt x="17054449" y="8178673"/>
                  </a:lnTo>
                  <a:lnTo>
                    <a:pt x="0" y="81786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26" r="-2126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3379682" y="1399070"/>
            <a:ext cx="4582944" cy="7859230"/>
            <a:chOff x="0" y="0"/>
            <a:chExt cx="6110592" cy="1047897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10605" cy="10479024"/>
            </a:xfrm>
            <a:custGeom>
              <a:avLst/>
              <a:gdLst/>
              <a:ahLst/>
              <a:cxnLst/>
              <a:rect l="l" t="t" r="r" b="b"/>
              <a:pathLst>
                <a:path w="6110605" h="10479024">
                  <a:moveTo>
                    <a:pt x="0" y="0"/>
                  </a:moveTo>
                  <a:lnTo>
                    <a:pt x="6110605" y="0"/>
                  </a:lnTo>
                  <a:lnTo>
                    <a:pt x="6110605" y="10479024"/>
                  </a:lnTo>
                  <a:lnTo>
                    <a:pt x="0" y="10479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1831" r="-4183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-49892" y="1159621"/>
            <a:ext cx="17309192" cy="993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8"/>
              </a:lnSpc>
            </a:pPr>
            <a:r>
              <a:rPr lang="en-US" sz="9899" spc="-148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BOYS GAA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06458" y="2722626"/>
            <a:ext cx="7232942" cy="7057596"/>
            <a:chOff x="0" y="0"/>
            <a:chExt cx="9643923" cy="94101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643872" cy="9410065"/>
            </a:xfrm>
            <a:custGeom>
              <a:avLst/>
              <a:gdLst/>
              <a:ahLst/>
              <a:cxnLst/>
              <a:rect l="l" t="t" r="r" b="b"/>
              <a:pathLst>
                <a:path w="9643872" h="9410065">
                  <a:moveTo>
                    <a:pt x="0" y="0"/>
                  </a:moveTo>
                  <a:lnTo>
                    <a:pt x="9643872" y="0"/>
                  </a:lnTo>
                  <a:lnTo>
                    <a:pt x="9643872" y="9410065"/>
                  </a:lnTo>
                  <a:lnTo>
                    <a:pt x="0" y="9410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4348" r="-1434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2722626"/>
            <a:ext cx="7259755" cy="7050757"/>
            <a:chOff x="0" y="0"/>
            <a:chExt cx="9679673" cy="94010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679686" cy="9401048"/>
            </a:xfrm>
            <a:custGeom>
              <a:avLst/>
              <a:gdLst/>
              <a:ahLst/>
              <a:cxnLst/>
              <a:rect l="l" t="t" r="r" b="b"/>
              <a:pathLst>
                <a:path w="9679686" h="9401048">
                  <a:moveTo>
                    <a:pt x="0" y="0"/>
                  </a:moveTo>
                  <a:lnTo>
                    <a:pt x="9679686" y="0"/>
                  </a:lnTo>
                  <a:lnTo>
                    <a:pt x="9679686" y="9401048"/>
                  </a:lnTo>
                  <a:lnTo>
                    <a:pt x="0" y="9401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81" b="-148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30003" y="1133437"/>
            <a:ext cx="17309192" cy="135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29"/>
              </a:lnSpc>
            </a:pPr>
            <a:r>
              <a:rPr lang="en-US" sz="13769" spc="-20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ART + DRAMA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33902" y="2467232"/>
            <a:ext cx="7525398" cy="6983797"/>
            <a:chOff x="0" y="0"/>
            <a:chExt cx="10033864" cy="93117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33889" cy="9311767"/>
            </a:xfrm>
            <a:custGeom>
              <a:avLst/>
              <a:gdLst/>
              <a:ahLst/>
              <a:cxnLst/>
              <a:rect l="l" t="t" r="r" b="b"/>
              <a:pathLst>
                <a:path w="10033889" h="9311767">
                  <a:moveTo>
                    <a:pt x="0" y="0"/>
                  </a:moveTo>
                  <a:lnTo>
                    <a:pt x="10033889" y="0"/>
                  </a:lnTo>
                  <a:lnTo>
                    <a:pt x="10033889" y="9311767"/>
                  </a:lnTo>
                  <a:lnTo>
                    <a:pt x="0" y="9311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29" b="-2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8700" y="2467232"/>
            <a:ext cx="7539952" cy="6980168"/>
            <a:chOff x="0" y="0"/>
            <a:chExt cx="10053269" cy="9306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53320" cy="9306941"/>
            </a:xfrm>
            <a:custGeom>
              <a:avLst/>
              <a:gdLst/>
              <a:ahLst/>
              <a:cxnLst/>
              <a:rect l="l" t="t" r="r" b="b"/>
              <a:pathLst>
                <a:path w="10053320" h="9306941">
                  <a:moveTo>
                    <a:pt x="0" y="0"/>
                  </a:moveTo>
                  <a:lnTo>
                    <a:pt x="10053320" y="0"/>
                  </a:lnTo>
                  <a:lnTo>
                    <a:pt x="10053320" y="9306941"/>
                  </a:lnTo>
                  <a:lnTo>
                    <a:pt x="0" y="9306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5" b="-34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489404" y="1085193"/>
            <a:ext cx="17309192" cy="799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8000" spc="-120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PUBLIC SPEAKING + ESSAY WRITING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4336" y="2011832"/>
            <a:ext cx="14027582" cy="7974178"/>
            <a:chOff x="0" y="0"/>
            <a:chExt cx="18703442" cy="106322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703417" cy="10632186"/>
            </a:xfrm>
            <a:custGeom>
              <a:avLst/>
              <a:gdLst/>
              <a:ahLst/>
              <a:cxnLst/>
              <a:rect l="l" t="t" r="r" b="b"/>
              <a:pathLst>
                <a:path w="18703417" h="10632186">
                  <a:moveTo>
                    <a:pt x="0" y="0"/>
                  </a:moveTo>
                  <a:lnTo>
                    <a:pt x="18703417" y="0"/>
                  </a:lnTo>
                  <a:lnTo>
                    <a:pt x="18703417" y="10632186"/>
                  </a:lnTo>
                  <a:lnTo>
                    <a:pt x="0" y="106321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35" b="-13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515007" y="-240906"/>
            <a:ext cx="4038667" cy="3089586"/>
          </a:xfrm>
          <a:custGeom>
            <a:avLst/>
            <a:gdLst/>
            <a:ahLst/>
            <a:cxnLst/>
            <a:rect l="l" t="t" r="r" b="b"/>
            <a:pathLst>
              <a:path w="4038667" h="3089586">
                <a:moveTo>
                  <a:pt x="0" y="0"/>
                </a:moveTo>
                <a:lnTo>
                  <a:pt x="4038667" y="0"/>
                </a:lnTo>
                <a:lnTo>
                  <a:pt x="4038667" y="3089586"/>
                </a:lnTo>
                <a:lnTo>
                  <a:pt x="0" y="30895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9" r="-1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30003" y="843810"/>
            <a:ext cx="17309192" cy="1168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36"/>
              </a:lnSpc>
            </a:pPr>
            <a:r>
              <a:rPr lang="en-US" sz="11799" spc="-175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TY MUSICAL</a:t>
            </a:r>
          </a:p>
        </p:txBody>
      </p:sp>
      <p:sp>
        <p:nvSpPr>
          <p:cNvPr id="6" name="Freeform 6"/>
          <p:cNvSpPr/>
          <p:nvPr/>
        </p:nvSpPr>
        <p:spPr>
          <a:xfrm>
            <a:off x="13900518" y="-240906"/>
            <a:ext cx="4038667" cy="3089586"/>
          </a:xfrm>
          <a:custGeom>
            <a:avLst/>
            <a:gdLst/>
            <a:ahLst/>
            <a:cxnLst/>
            <a:rect l="l" t="t" r="r" b="b"/>
            <a:pathLst>
              <a:path w="4038667" h="3089586">
                <a:moveTo>
                  <a:pt x="0" y="0"/>
                </a:moveTo>
                <a:lnTo>
                  <a:pt x="4038667" y="0"/>
                </a:lnTo>
                <a:lnTo>
                  <a:pt x="4038667" y="3089586"/>
                </a:lnTo>
                <a:lnTo>
                  <a:pt x="0" y="30895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9" r="-19"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208466"/>
            <a:ext cx="7304913" cy="7039280"/>
            <a:chOff x="0" y="0"/>
            <a:chExt cx="9739884" cy="93857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39884" cy="9385681"/>
            </a:xfrm>
            <a:custGeom>
              <a:avLst/>
              <a:gdLst/>
              <a:ahLst/>
              <a:cxnLst/>
              <a:rect l="l" t="t" r="r" b="b"/>
              <a:pathLst>
                <a:path w="9739884" h="9385681">
                  <a:moveTo>
                    <a:pt x="0" y="0"/>
                  </a:moveTo>
                  <a:lnTo>
                    <a:pt x="9739884" y="0"/>
                  </a:lnTo>
                  <a:lnTo>
                    <a:pt x="9739884" y="9385681"/>
                  </a:lnTo>
                  <a:lnTo>
                    <a:pt x="0" y="9385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9182" b="-1918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852845" y="2208467"/>
            <a:ext cx="7253264" cy="7049834"/>
            <a:chOff x="0" y="0"/>
            <a:chExt cx="7231913" cy="702908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231888" cy="7029069"/>
            </a:xfrm>
            <a:custGeom>
              <a:avLst/>
              <a:gdLst/>
              <a:ahLst/>
              <a:cxnLst/>
              <a:rect l="l" t="t" r="r" b="b"/>
              <a:pathLst>
                <a:path w="7231888" h="7029069">
                  <a:moveTo>
                    <a:pt x="0" y="0"/>
                  </a:moveTo>
                  <a:lnTo>
                    <a:pt x="7231888" y="0"/>
                  </a:lnTo>
                  <a:lnTo>
                    <a:pt x="7231888" y="7029069"/>
                  </a:lnTo>
                  <a:lnTo>
                    <a:pt x="0" y="7029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8590" b="-18590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53434" y="954596"/>
            <a:ext cx="17309192" cy="9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</a:pPr>
            <a:r>
              <a:rPr lang="en-US" sz="9999" spc="-149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YOUNG SCIENTIST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0993" y="1942062"/>
            <a:ext cx="7317715" cy="8134569"/>
            <a:chOff x="0" y="0"/>
            <a:chExt cx="9756953" cy="108460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56902" cy="10846054"/>
            </a:xfrm>
            <a:custGeom>
              <a:avLst/>
              <a:gdLst/>
              <a:ahLst/>
              <a:cxnLst/>
              <a:rect l="l" t="t" r="r" b="b"/>
              <a:pathLst>
                <a:path w="9756902" h="10846054">
                  <a:moveTo>
                    <a:pt x="0" y="0"/>
                  </a:moveTo>
                  <a:lnTo>
                    <a:pt x="9756902" y="0"/>
                  </a:lnTo>
                  <a:lnTo>
                    <a:pt x="9756902" y="10846054"/>
                  </a:lnTo>
                  <a:lnTo>
                    <a:pt x="0" y="10846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905" b="-6905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917297" y="3316414"/>
            <a:ext cx="6949859" cy="4919567"/>
            <a:chOff x="0" y="0"/>
            <a:chExt cx="9266479" cy="65594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266428" cy="6559423"/>
            </a:xfrm>
            <a:custGeom>
              <a:avLst/>
              <a:gdLst/>
              <a:ahLst/>
              <a:cxnLst/>
              <a:rect l="l" t="t" r="r" b="b"/>
              <a:pathLst>
                <a:path w="9266428" h="6559423">
                  <a:moveTo>
                    <a:pt x="0" y="0"/>
                  </a:moveTo>
                  <a:lnTo>
                    <a:pt x="9266428" y="0"/>
                  </a:lnTo>
                  <a:lnTo>
                    <a:pt x="9266428" y="6559423"/>
                  </a:lnTo>
                  <a:lnTo>
                    <a:pt x="0" y="6559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799100"/>
            <a:ext cx="16933926" cy="97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2"/>
              </a:lnSpc>
            </a:pPr>
            <a:r>
              <a:rPr lang="en-US" sz="9782" spc="-14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ENVIRONMENTAL / ECO CLUB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90645" y="1956597"/>
            <a:ext cx="10706710" cy="8012363"/>
            <a:chOff x="0" y="0"/>
            <a:chExt cx="14275613" cy="106831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75563" cy="10683113"/>
            </a:xfrm>
            <a:custGeom>
              <a:avLst/>
              <a:gdLst/>
              <a:ahLst/>
              <a:cxnLst/>
              <a:rect l="l" t="t" r="r" b="b"/>
              <a:pathLst>
                <a:path w="14275563" h="10683113">
                  <a:moveTo>
                    <a:pt x="0" y="0"/>
                  </a:moveTo>
                  <a:lnTo>
                    <a:pt x="14275563" y="0"/>
                  </a:lnTo>
                  <a:lnTo>
                    <a:pt x="14275563" y="10683113"/>
                  </a:lnTo>
                  <a:lnTo>
                    <a:pt x="0" y="10683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6005" r="-27195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4749396" y="2758040"/>
            <a:ext cx="3374574" cy="2589981"/>
          </a:xfrm>
          <a:custGeom>
            <a:avLst/>
            <a:gdLst/>
            <a:ahLst/>
            <a:cxnLst/>
            <a:rect l="l" t="t" r="r" b="b"/>
            <a:pathLst>
              <a:path w="3374574" h="2589981">
                <a:moveTo>
                  <a:pt x="0" y="0"/>
                </a:moveTo>
                <a:lnTo>
                  <a:pt x="3374574" y="0"/>
                </a:lnTo>
                <a:lnTo>
                  <a:pt x="3374574" y="2589981"/>
                </a:lnTo>
                <a:lnTo>
                  <a:pt x="0" y="25899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98" b="-9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93205" y="7454836"/>
            <a:ext cx="3597440" cy="2832164"/>
          </a:xfrm>
          <a:custGeom>
            <a:avLst/>
            <a:gdLst/>
            <a:ahLst/>
            <a:cxnLst/>
            <a:rect l="l" t="t" r="r" b="b"/>
            <a:pathLst>
              <a:path w="3597440" h="2832164">
                <a:moveTo>
                  <a:pt x="0" y="0"/>
                </a:moveTo>
                <a:lnTo>
                  <a:pt x="3597440" y="0"/>
                </a:lnTo>
                <a:lnTo>
                  <a:pt x="3597440" y="2832164"/>
                </a:lnTo>
                <a:lnTo>
                  <a:pt x="0" y="28321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37" b="-23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799100"/>
            <a:ext cx="16933926" cy="97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2"/>
              </a:lnSpc>
            </a:pPr>
            <a:r>
              <a:rPr lang="en-US" sz="9782" spc="-14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COISTE GAEILGE COMMITTEE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90645" y="1956597"/>
            <a:ext cx="10706710" cy="8012363"/>
            <a:chOff x="0" y="0"/>
            <a:chExt cx="14275613" cy="1068315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75563" cy="10683113"/>
            </a:xfrm>
            <a:custGeom>
              <a:avLst/>
              <a:gdLst/>
              <a:ahLst/>
              <a:cxnLst/>
              <a:rect l="l" t="t" r="r" b="b"/>
              <a:pathLst>
                <a:path w="14275563" h="10683113">
                  <a:moveTo>
                    <a:pt x="0" y="0"/>
                  </a:moveTo>
                  <a:lnTo>
                    <a:pt x="14275563" y="0"/>
                  </a:lnTo>
                  <a:lnTo>
                    <a:pt x="14275563" y="10683113"/>
                  </a:lnTo>
                  <a:lnTo>
                    <a:pt x="0" y="106831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5396" b="-18230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288483" y="6851749"/>
            <a:ext cx="3007507" cy="3024366"/>
          </a:xfrm>
          <a:custGeom>
            <a:avLst/>
            <a:gdLst/>
            <a:ahLst/>
            <a:cxnLst/>
            <a:rect l="l" t="t" r="r" b="b"/>
            <a:pathLst>
              <a:path w="3007507" h="3024366">
                <a:moveTo>
                  <a:pt x="0" y="0"/>
                </a:moveTo>
                <a:lnTo>
                  <a:pt x="3007508" y="0"/>
                </a:lnTo>
                <a:lnTo>
                  <a:pt x="3007508" y="3024365"/>
                </a:lnTo>
                <a:lnTo>
                  <a:pt x="0" y="30243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52535" y="2682074"/>
            <a:ext cx="3413069" cy="2849912"/>
          </a:xfrm>
          <a:custGeom>
            <a:avLst/>
            <a:gdLst/>
            <a:ahLst/>
            <a:cxnLst/>
            <a:rect l="l" t="t" r="r" b="b"/>
            <a:pathLst>
              <a:path w="3413069" h="2849912">
                <a:moveTo>
                  <a:pt x="0" y="0"/>
                </a:moveTo>
                <a:lnTo>
                  <a:pt x="3413069" y="0"/>
                </a:lnTo>
                <a:lnTo>
                  <a:pt x="3413069" y="2849912"/>
                </a:lnTo>
                <a:lnTo>
                  <a:pt x="0" y="284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79409" y="799100"/>
            <a:ext cx="14832509" cy="122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2"/>
              </a:lnSpc>
            </a:pPr>
            <a:r>
              <a:rPr lang="en-US" sz="9782" spc="-14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Active Schools Committee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4873" y="2335482"/>
            <a:ext cx="8079181" cy="6922818"/>
            <a:chOff x="0" y="0"/>
            <a:chExt cx="10772242" cy="92304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72267" cy="9230487"/>
            </a:xfrm>
            <a:custGeom>
              <a:avLst/>
              <a:gdLst/>
              <a:ahLst/>
              <a:cxnLst/>
              <a:rect l="l" t="t" r="r" b="b"/>
              <a:pathLst>
                <a:path w="10772267" h="9230487">
                  <a:moveTo>
                    <a:pt x="0" y="0"/>
                  </a:moveTo>
                  <a:lnTo>
                    <a:pt x="10772267" y="0"/>
                  </a:lnTo>
                  <a:lnTo>
                    <a:pt x="10772267" y="9230487"/>
                  </a:lnTo>
                  <a:lnTo>
                    <a:pt x="0" y="9230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302" r="-8302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0219144" y="2335482"/>
            <a:ext cx="7040156" cy="6922818"/>
            <a:chOff x="0" y="0"/>
            <a:chExt cx="9386875" cy="923042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86824" cy="9230487"/>
            </a:xfrm>
            <a:custGeom>
              <a:avLst/>
              <a:gdLst/>
              <a:ahLst/>
              <a:cxnLst/>
              <a:rect l="l" t="t" r="r" b="b"/>
              <a:pathLst>
                <a:path w="9386824" h="9230487">
                  <a:moveTo>
                    <a:pt x="0" y="0"/>
                  </a:moveTo>
                  <a:lnTo>
                    <a:pt x="9386824" y="0"/>
                  </a:lnTo>
                  <a:lnTo>
                    <a:pt x="9386824" y="9230487"/>
                  </a:lnTo>
                  <a:lnTo>
                    <a:pt x="0" y="92304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2" b="-2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028700" y="799100"/>
            <a:ext cx="16933926" cy="97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02"/>
              </a:lnSpc>
            </a:pPr>
            <a:r>
              <a:rPr lang="en-US" sz="9782" spc="-146">
                <a:solidFill>
                  <a:srgbClr val="01045F"/>
                </a:solidFill>
                <a:latin typeface="Janmeid"/>
                <a:ea typeface="Janmeid"/>
                <a:cs typeface="Janmeid"/>
                <a:sym typeface="Janmeid"/>
              </a:rPr>
              <a:t>COOKING / ART CLUBS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234436" y="621182"/>
            <a:ext cx="3375584" cy="3375584"/>
          </a:xfrm>
          <a:custGeom>
            <a:avLst/>
            <a:gdLst/>
            <a:ahLst/>
            <a:cxnLst/>
            <a:rect l="l" t="t" r="r" b="b"/>
            <a:pathLst>
              <a:path w="3375584" h="3375584">
                <a:moveTo>
                  <a:pt x="0" y="0"/>
                </a:moveTo>
                <a:lnTo>
                  <a:pt x="3375584" y="0"/>
                </a:lnTo>
                <a:lnTo>
                  <a:pt x="3375584" y="3375584"/>
                </a:lnTo>
                <a:lnTo>
                  <a:pt x="0" y="33755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323152" y="751351"/>
            <a:ext cx="3150899" cy="3150899"/>
            <a:chOff x="0" y="0"/>
            <a:chExt cx="4201198" cy="42011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01160" cy="4201160"/>
            </a:xfrm>
            <a:custGeom>
              <a:avLst/>
              <a:gdLst/>
              <a:ahLst/>
              <a:cxnLst/>
              <a:rect l="l" t="t" r="r" b="b"/>
              <a:pathLst>
                <a:path w="4201160" h="4201160">
                  <a:moveTo>
                    <a:pt x="0" y="0"/>
                  </a:moveTo>
                  <a:lnTo>
                    <a:pt x="4201160" y="0"/>
                  </a:lnTo>
                  <a:lnTo>
                    <a:pt x="4201160" y="4201160"/>
                  </a:lnTo>
                  <a:lnTo>
                    <a:pt x="0" y="4201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69497" y="838438"/>
            <a:ext cx="6212653" cy="5669042"/>
          </a:xfrm>
          <a:custGeom>
            <a:avLst/>
            <a:gdLst/>
            <a:ahLst/>
            <a:cxnLst/>
            <a:rect l="l" t="t" r="r" b="b"/>
            <a:pathLst>
              <a:path w="6212653" h="5669042">
                <a:moveTo>
                  <a:pt x="0" y="0"/>
                </a:moveTo>
                <a:lnTo>
                  <a:pt x="6212653" y="0"/>
                </a:lnTo>
                <a:lnTo>
                  <a:pt x="6212653" y="5669042"/>
                </a:lnTo>
                <a:lnTo>
                  <a:pt x="0" y="5669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3" b="-26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088057" y="-525542"/>
            <a:ext cx="6212653" cy="5669042"/>
          </a:xfrm>
          <a:custGeom>
            <a:avLst/>
            <a:gdLst/>
            <a:ahLst/>
            <a:cxnLst/>
            <a:rect l="l" t="t" r="r" b="b"/>
            <a:pathLst>
              <a:path w="6212653" h="5669042">
                <a:moveTo>
                  <a:pt x="0" y="0"/>
                </a:moveTo>
                <a:lnTo>
                  <a:pt x="6212653" y="0"/>
                </a:lnTo>
                <a:lnTo>
                  <a:pt x="6212653" y="5669042"/>
                </a:lnTo>
                <a:lnTo>
                  <a:pt x="0" y="5669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3" b="-263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851643" y="4255875"/>
            <a:ext cx="6212653" cy="5669042"/>
          </a:xfrm>
          <a:custGeom>
            <a:avLst/>
            <a:gdLst/>
            <a:ahLst/>
            <a:cxnLst/>
            <a:rect l="l" t="t" r="r" b="b"/>
            <a:pathLst>
              <a:path w="6212653" h="5669042">
                <a:moveTo>
                  <a:pt x="0" y="0"/>
                </a:moveTo>
                <a:lnTo>
                  <a:pt x="6212653" y="0"/>
                </a:lnTo>
                <a:lnTo>
                  <a:pt x="6212653" y="5669042"/>
                </a:lnTo>
                <a:lnTo>
                  <a:pt x="0" y="56690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63" b="-263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52943" y="5968517"/>
            <a:ext cx="3480321" cy="3611223"/>
          </a:xfrm>
          <a:custGeom>
            <a:avLst/>
            <a:gdLst/>
            <a:ahLst/>
            <a:cxnLst/>
            <a:rect l="l" t="t" r="r" b="b"/>
            <a:pathLst>
              <a:path w="3480321" h="3611223">
                <a:moveTo>
                  <a:pt x="0" y="0"/>
                </a:moveTo>
                <a:lnTo>
                  <a:pt x="3480320" y="0"/>
                </a:lnTo>
                <a:lnTo>
                  <a:pt x="3480320" y="3611223"/>
                </a:lnTo>
                <a:lnTo>
                  <a:pt x="0" y="3611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162" b="-162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779605"/>
            <a:ext cx="4440907" cy="273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9"/>
              </a:lnSpc>
            </a:pPr>
            <a:r>
              <a:rPr lang="en-US" sz="57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Culture of Working Hard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52943" y="1490034"/>
            <a:ext cx="4082872" cy="190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High Standards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916529" y="5994816"/>
            <a:ext cx="4082872" cy="28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80"/>
              </a:lnSpc>
            </a:pPr>
            <a:r>
              <a:rPr lang="en-US" sz="59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Happy Staff &amp; Students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9497" y="6938000"/>
            <a:ext cx="8262709" cy="232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71"/>
              </a:lnSpc>
            </a:pPr>
            <a:r>
              <a:rPr lang="en-US" sz="7142" b="1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Success in Extra Curricular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789861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268774" y="367570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349870" y="486566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728462" y="3922995"/>
            <a:ext cx="10528173" cy="4492247"/>
            <a:chOff x="0" y="0"/>
            <a:chExt cx="14037564" cy="598966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037563" cy="5989701"/>
            </a:xfrm>
            <a:custGeom>
              <a:avLst/>
              <a:gdLst/>
              <a:ahLst/>
              <a:cxnLst/>
              <a:rect l="l" t="t" r="r" b="b"/>
              <a:pathLst>
                <a:path w="14037563" h="5989701">
                  <a:moveTo>
                    <a:pt x="0" y="0"/>
                  </a:moveTo>
                  <a:lnTo>
                    <a:pt x="14037563" y="0"/>
                  </a:lnTo>
                  <a:lnTo>
                    <a:pt x="14037563" y="5989701"/>
                  </a:lnTo>
                  <a:lnTo>
                    <a:pt x="0" y="5989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3673" r="-3673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227658" y="2317937"/>
            <a:ext cx="7222979" cy="6940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Technology Suite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Art Room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 Science Labs 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11 General Classrooms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Fitness Suite </a:t>
            </a:r>
          </a:p>
          <a:p>
            <a:pPr marL="914273" lvl="2" indent="-304758" algn="l">
              <a:lnSpc>
                <a:spcPts val="8798"/>
              </a:lnSpc>
              <a:buFont typeface="Arial"/>
              <a:buChar char="⚬"/>
            </a:pPr>
            <a:r>
              <a:rPr lang="en-US" sz="3999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Astro Turf Replaces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41952" y="1126207"/>
            <a:ext cx="12550588" cy="943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Extension &amp; New Facilities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0437" y="-494452"/>
            <a:ext cx="17147226" cy="11355970"/>
            <a:chOff x="0" y="0"/>
            <a:chExt cx="21905150" cy="145069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05088" cy="14506990"/>
            </a:xfrm>
            <a:custGeom>
              <a:avLst/>
              <a:gdLst/>
              <a:ahLst/>
              <a:cxnLst/>
              <a:rect l="l" t="t" r="r" b="b"/>
              <a:pathLst>
                <a:path w="21905088" h="14506990">
                  <a:moveTo>
                    <a:pt x="0" y="0"/>
                  </a:moveTo>
                  <a:lnTo>
                    <a:pt x="21905088" y="0"/>
                  </a:lnTo>
                  <a:lnTo>
                    <a:pt x="21905088" y="14506990"/>
                  </a:lnTo>
                  <a:lnTo>
                    <a:pt x="0" y="14506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57" b="-356"/>
              </a:stretch>
            </a:blipFill>
          </p:spPr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713433" y="765934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478324" y="273834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559420" y="392830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28700" y="3628711"/>
            <a:ext cx="8630193" cy="5459911"/>
            <a:chOff x="0" y="0"/>
            <a:chExt cx="11506924" cy="72798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506962" cy="7279894"/>
            </a:xfrm>
            <a:custGeom>
              <a:avLst/>
              <a:gdLst/>
              <a:ahLst/>
              <a:cxnLst/>
              <a:rect l="l" t="t" r="r" b="b"/>
              <a:pathLst>
                <a:path w="11506962" h="7279894">
                  <a:moveTo>
                    <a:pt x="0" y="0"/>
                  </a:moveTo>
                  <a:lnTo>
                    <a:pt x="11506962" y="0"/>
                  </a:lnTo>
                  <a:lnTo>
                    <a:pt x="11506962" y="7279894"/>
                  </a:lnTo>
                  <a:lnTo>
                    <a:pt x="0" y="7279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667" b="-266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9867300" y="3628711"/>
            <a:ext cx="8186366" cy="5459911"/>
            <a:chOff x="0" y="0"/>
            <a:chExt cx="10915155" cy="72798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15142" cy="7279894"/>
            </a:xfrm>
            <a:custGeom>
              <a:avLst/>
              <a:gdLst/>
              <a:ahLst/>
              <a:cxnLst/>
              <a:rect l="l" t="t" r="r" b="b"/>
              <a:pathLst>
                <a:path w="10915142" h="7279894">
                  <a:moveTo>
                    <a:pt x="0" y="0"/>
                  </a:moveTo>
                  <a:lnTo>
                    <a:pt x="10915142" y="0"/>
                  </a:lnTo>
                  <a:lnTo>
                    <a:pt x="10915142" y="7279894"/>
                  </a:lnTo>
                  <a:lnTo>
                    <a:pt x="0" y="72798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217" r="-217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927727" y="1073706"/>
            <a:ext cx="12550588" cy="116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General Classrooms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273834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02062" y="7388533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283158" y="7507529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851679" y="2105377"/>
            <a:ext cx="8098946" cy="5159473"/>
            <a:chOff x="0" y="0"/>
            <a:chExt cx="10798594" cy="68792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98556" cy="6879336"/>
            </a:xfrm>
            <a:custGeom>
              <a:avLst/>
              <a:gdLst/>
              <a:ahLst/>
              <a:cxnLst/>
              <a:rect l="l" t="t" r="r" b="b"/>
              <a:pathLst>
                <a:path w="10798556" h="6879336">
                  <a:moveTo>
                    <a:pt x="0" y="0"/>
                  </a:moveTo>
                  <a:lnTo>
                    <a:pt x="10798556" y="0"/>
                  </a:lnTo>
                  <a:lnTo>
                    <a:pt x="10798556" y="6879336"/>
                  </a:lnTo>
                  <a:lnTo>
                    <a:pt x="0" y="687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347" b="-2346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27658" y="4569266"/>
            <a:ext cx="8347796" cy="5074958"/>
            <a:chOff x="0" y="0"/>
            <a:chExt cx="11130394" cy="67666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130407" cy="6766560"/>
            </a:xfrm>
            <a:custGeom>
              <a:avLst/>
              <a:gdLst/>
              <a:ahLst/>
              <a:cxnLst/>
              <a:rect l="l" t="t" r="r" b="b"/>
              <a:pathLst>
                <a:path w="11130407" h="6766560">
                  <a:moveTo>
                    <a:pt x="0" y="0"/>
                  </a:moveTo>
                  <a:lnTo>
                    <a:pt x="11130407" y="0"/>
                  </a:lnTo>
                  <a:lnTo>
                    <a:pt x="11130407" y="6766560"/>
                  </a:lnTo>
                  <a:lnTo>
                    <a:pt x="0" y="6766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4854" b="-485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441952" y="610181"/>
            <a:ext cx="12550588" cy="943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Technology / Science Labs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273834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80609" y="273834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861705" y="392830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777719" y="2157460"/>
            <a:ext cx="11768557" cy="7627134"/>
            <a:chOff x="0" y="0"/>
            <a:chExt cx="15691409" cy="101695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691358" cy="10169525"/>
            </a:xfrm>
            <a:custGeom>
              <a:avLst/>
              <a:gdLst/>
              <a:ahLst/>
              <a:cxnLst/>
              <a:rect l="l" t="t" r="r" b="b"/>
              <a:pathLst>
                <a:path w="15691358" h="10169525">
                  <a:moveTo>
                    <a:pt x="0" y="0"/>
                  </a:moveTo>
                  <a:lnTo>
                    <a:pt x="15691358" y="0"/>
                  </a:lnTo>
                  <a:lnTo>
                    <a:pt x="15691358" y="10169525"/>
                  </a:lnTo>
                  <a:lnTo>
                    <a:pt x="0" y="10169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1467" b="-146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441952" y="581606"/>
            <a:ext cx="12550588" cy="116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Updated Astro Turf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273834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780609" y="273834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4861705" y="392830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080260" y="2199294"/>
            <a:ext cx="12514717" cy="7806509"/>
            <a:chOff x="0" y="0"/>
            <a:chExt cx="16686289" cy="1040867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686276" cy="10408666"/>
            </a:xfrm>
            <a:custGeom>
              <a:avLst/>
              <a:gdLst/>
              <a:ahLst/>
              <a:cxnLst/>
              <a:rect l="l" t="t" r="r" b="b"/>
              <a:pathLst>
                <a:path w="16686276" h="10408666">
                  <a:moveTo>
                    <a:pt x="0" y="0"/>
                  </a:moveTo>
                  <a:lnTo>
                    <a:pt x="16686276" y="0"/>
                  </a:lnTo>
                  <a:lnTo>
                    <a:pt x="16686276" y="10408666"/>
                  </a:lnTo>
                  <a:lnTo>
                    <a:pt x="0" y="10408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3466" b="-346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441952" y="581606"/>
            <a:ext cx="12550588" cy="116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Updated Astro Turf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273834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682779" y="273834"/>
            <a:ext cx="2183768" cy="2183768"/>
          </a:xfrm>
          <a:custGeom>
            <a:avLst/>
            <a:gdLst/>
            <a:ahLst/>
            <a:cxnLst/>
            <a:rect l="l" t="t" r="r" b="b"/>
            <a:pathLst>
              <a:path w="2183768" h="2183768">
                <a:moveTo>
                  <a:pt x="0" y="0"/>
                </a:moveTo>
                <a:lnTo>
                  <a:pt x="2183768" y="0"/>
                </a:lnTo>
                <a:lnTo>
                  <a:pt x="2183768" y="2183768"/>
                </a:lnTo>
                <a:lnTo>
                  <a:pt x="0" y="21837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740167" y="358045"/>
            <a:ext cx="2038407" cy="2038407"/>
            <a:chOff x="0" y="0"/>
            <a:chExt cx="2717876" cy="27178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7927" cy="2717927"/>
            </a:xfrm>
            <a:custGeom>
              <a:avLst/>
              <a:gdLst/>
              <a:ahLst/>
              <a:cxnLst/>
              <a:rect l="l" t="t" r="r" b="b"/>
              <a:pathLst>
                <a:path w="2717927" h="2717927">
                  <a:moveTo>
                    <a:pt x="0" y="0"/>
                  </a:moveTo>
                  <a:lnTo>
                    <a:pt x="2717927" y="0"/>
                  </a:lnTo>
                  <a:lnTo>
                    <a:pt x="2717927" y="2717927"/>
                  </a:lnTo>
                  <a:lnTo>
                    <a:pt x="0" y="27179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" b="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227658" y="2339950"/>
            <a:ext cx="5447605" cy="7263479"/>
            <a:chOff x="0" y="0"/>
            <a:chExt cx="7263473" cy="96846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63511" cy="9684639"/>
            </a:xfrm>
            <a:custGeom>
              <a:avLst/>
              <a:gdLst/>
              <a:ahLst/>
              <a:cxnLst/>
              <a:rect l="l" t="t" r="r" b="b"/>
              <a:pathLst>
                <a:path w="7263511" h="9684639">
                  <a:moveTo>
                    <a:pt x="0" y="0"/>
                  </a:moveTo>
                  <a:lnTo>
                    <a:pt x="7263511" y="0"/>
                  </a:lnTo>
                  <a:lnTo>
                    <a:pt x="7263511" y="9684639"/>
                  </a:lnTo>
                  <a:lnTo>
                    <a:pt x="0" y="9684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5" b="-25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6823300" y="2339950"/>
            <a:ext cx="5447605" cy="7263479"/>
            <a:chOff x="0" y="0"/>
            <a:chExt cx="7263473" cy="96846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263511" cy="9684639"/>
            </a:xfrm>
            <a:custGeom>
              <a:avLst/>
              <a:gdLst/>
              <a:ahLst/>
              <a:cxnLst/>
              <a:rect l="l" t="t" r="r" b="b"/>
              <a:pathLst>
                <a:path w="7263511" h="9684639">
                  <a:moveTo>
                    <a:pt x="0" y="0"/>
                  </a:moveTo>
                  <a:lnTo>
                    <a:pt x="7263511" y="0"/>
                  </a:lnTo>
                  <a:lnTo>
                    <a:pt x="7263511" y="9684639"/>
                  </a:lnTo>
                  <a:lnTo>
                    <a:pt x="0" y="9684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25" b="-25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2418943" y="2339950"/>
            <a:ext cx="5447605" cy="7263479"/>
            <a:chOff x="0" y="0"/>
            <a:chExt cx="7263473" cy="96846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63511" cy="9684639"/>
            </a:xfrm>
            <a:custGeom>
              <a:avLst/>
              <a:gdLst/>
              <a:ahLst/>
              <a:cxnLst/>
              <a:rect l="l" t="t" r="r" b="b"/>
              <a:pathLst>
                <a:path w="7263511" h="9684639">
                  <a:moveTo>
                    <a:pt x="0" y="0"/>
                  </a:moveTo>
                  <a:lnTo>
                    <a:pt x="7263511" y="0"/>
                  </a:lnTo>
                  <a:lnTo>
                    <a:pt x="7263511" y="9684639"/>
                  </a:lnTo>
                  <a:lnTo>
                    <a:pt x="0" y="96846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25" b="-25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591256" y="581606"/>
            <a:ext cx="12550588" cy="116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Fitness Suite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273834"/>
            <a:ext cx="12022407" cy="2028777"/>
          </a:xfrm>
          <a:custGeom>
            <a:avLst/>
            <a:gdLst/>
            <a:ahLst/>
            <a:cxnLst/>
            <a:rect l="l" t="t" r="r" b="b"/>
            <a:pathLst>
              <a:path w="12022407" h="2028777">
                <a:moveTo>
                  <a:pt x="12022408" y="2028778"/>
                </a:moveTo>
                <a:lnTo>
                  <a:pt x="0" y="2028778"/>
                </a:lnTo>
                <a:lnTo>
                  <a:pt x="0" y="0"/>
                </a:lnTo>
                <a:lnTo>
                  <a:pt x="12022408" y="0"/>
                </a:lnTo>
                <a:lnTo>
                  <a:pt x="12022408" y="202877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70" r="-7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02062" y="169088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283158" y="288074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2524201" y="7733071"/>
            <a:ext cx="5178314" cy="2398157"/>
            <a:chOff x="0" y="0"/>
            <a:chExt cx="6904418" cy="31975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04482" cy="3197479"/>
            </a:xfrm>
            <a:custGeom>
              <a:avLst/>
              <a:gdLst/>
              <a:ahLst/>
              <a:cxnLst/>
              <a:rect l="l" t="t" r="r" b="b"/>
              <a:pathLst>
                <a:path w="6904482" h="3197479">
                  <a:moveTo>
                    <a:pt x="0" y="0"/>
                  </a:moveTo>
                  <a:lnTo>
                    <a:pt x="6904482" y="0"/>
                  </a:lnTo>
                  <a:lnTo>
                    <a:pt x="6904482" y="3197479"/>
                  </a:lnTo>
                  <a:lnTo>
                    <a:pt x="0" y="3197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27658" y="2471709"/>
            <a:ext cx="7638412" cy="5092275"/>
            <a:chOff x="0" y="0"/>
            <a:chExt cx="10184549" cy="67896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84511" cy="6789674"/>
            </a:xfrm>
            <a:custGeom>
              <a:avLst/>
              <a:gdLst/>
              <a:ahLst/>
              <a:cxnLst/>
              <a:rect l="l" t="t" r="r" b="b"/>
              <a:pathLst>
                <a:path w="10184511" h="6789674">
                  <a:moveTo>
                    <a:pt x="0" y="0"/>
                  </a:moveTo>
                  <a:lnTo>
                    <a:pt x="10184511" y="0"/>
                  </a:lnTo>
                  <a:lnTo>
                    <a:pt x="10184511" y="6789674"/>
                  </a:lnTo>
                  <a:lnTo>
                    <a:pt x="0" y="67896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15" b="-15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795143" y="5318531"/>
            <a:ext cx="4242064" cy="4114800"/>
          </a:xfrm>
          <a:custGeom>
            <a:avLst/>
            <a:gdLst/>
            <a:ahLst/>
            <a:cxnLst/>
            <a:rect l="l" t="t" r="r" b="b"/>
            <a:pathLst>
              <a:path w="4242064" h="4114800">
                <a:moveTo>
                  <a:pt x="0" y="0"/>
                </a:moveTo>
                <a:lnTo>
                  <a:pt x="4242064" y="0"/>
                </a:lnTo>
                <a:lnTo>
                  <a:pt x="42420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t="-43" b="-43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427226" y="750094"/>
            <a:ext cx="12550588" cy="961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CEIST Ethos + Mercy Traditions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53017" y="3323244"/>
            <a:ext cx="7906283" cy="6435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02"/>
              </a:lnSpc>
            </a:pPr>
            <a:r>
              <a:rPr lang="en-US" sz="3144" b="1">
                <a:solidFill>
                  <a:srgbClr val="61177E"/>
                </a:solidFill>
                <a:latin typeface="Poppins Bold"/>
                <a:ea typeface="Poppins Bold"/>
                <a:cs typeface="Poppins Bold"/>
                <a:sym typeface="Poppins Bold"/>
              </a:rPr>
              <a:t>Spiritual wellbeing of our students is very important to us.  We foster a culture of:</a:t>
            </a:r>
          </a:p>
          <a:p>
            <a:pPr algn="just">
              <a:lnSpc>
                <a:spcPts val="4402"/>
              </a:lnSpc>
            </a:pPr>
            <a:endParaRPr lang="en-US" sz="3144" b="1">
              <a:solidFill>
                <a:srgbClr val="61177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18814" lvl="2" indent="-239605" algn="just">
              <a:lnSpc>
                <a:spcPts val="7107"/>
              </a:lnSpc>
              <a:buFont typeface="Arial"/>
              <a:buChar char="⚬"/>
            </a:pPr>
            <a:r>
              <a:rPr lang="en-US" sz="3144" b="1">
                <a:solidFill>
                  <a:srgbClr val="61177E"/>
                </a:solidFill>
                <a:latin typeface="Poppins Bold"/>
                <a:ea typeface="Poppins Bold"/>
                <a:cs typeface="Poppins Bold"/>
                <a:sym typeface="Poppins Bold"/>
              </a:rPr>
              <a:t>High Standards</a:t>
            </a:r>
          </a:p>
          <a:p>
            <a:pPr marL="718814" lvl="2" indent="-239605" algn="just">
              <a:lnSpc>
                <a:spcPts val="7107"/>
              </a:lnSpc>
              <a:buFont typeface="Arial"/>
              <a:buChar char="⚬"/>
            </a:pPr>
            <a:r>
              <a:rPr lang="en-US" sz="3144" b="1">
                <a:solidFill>
                  <a:srgbClr val="61177E"/>
                </a:solidFill>
                <a:latin typeface="Poppins Bold"/>
                <a:ea typeface="Poppins Bold"/>
                <a:cs typeface="Poppins Bold"/>
                <a:sym typeface="Poppins Bold"/>
              </a:rPr>
              <a:t>Commitment </a:t>
            </a:r>
          </a:p>
          <a:p>
            <a:pPr marL="718814" lvl="2" indent="-239605" algn="just">
              <a:lnSpc>
                <a:spcPts val="7107"/>
              </a:lnSpc>
              <a:buFont typeface="Arial"/>
              <a:buChar char="⚬"/>
            </a:pPr>
            <a:r>
              <a:rPr lang="en-US" sz="3144" b="1">
                <a:solidFill>
                  <a:srgbClr val="61177E"/>
                </a:solidFill>
                <a:latin typeface="Poppins Bold"/>
                <a:ea typeface="Poppins Bold"/>
                <a:cs typeface="Poppins Bold"/>
                <a:sym typeface="Poppins Bold"/>
              </a:rPr>
              <a:t>Ambition</a:t>
            </a:r>
          </a:p>
          <a:p>
            <a:pPr marL="718814" lvl="2" indent="-239605" algn="just">
              <a:lnSpc>
                <a:spcPts val="7107"/>
              </a:lnSpc>
              <a:buFont typeface="Arial"/>
              <a:buChar char="⚬"/>
            </a:pPr>
            <a:r>
              <a:rPr lang="en-US" sz="3144" b="1">
                <a:solidFill>
                  <a:srgbClr val="61177E"/>
                </a:solidFill>
                <a:latin typeface="Poppins Bold"/>
                <a:ea typeface="Poppins Bold"/>
                <a:cs typeface="Poppins Bold"/>
                <a:sym typeface="Poppins Bold"/>
              </a:rPr>
              <a:t>Care</a:t>
            </a:r>
          </a:p>
          <a:p>
            <a:pPr marL="718814" lvl="2" indent="-239605" algn="just">
              <a:lnSpc>
                <a:spcPts val="4402"/>
              </a:lnSpc>
            </a:pPr>
            <a:endParaRPr lang="en-US" sz="3144" b="1">
              <a:solidFill>
                <a:srgbClr val="61177E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576284" y="751399"/>
            <a:ext cx="7391981" cy="7391981"/>
          </a:xfrm>
          <a:custGeom>
            <a:avLst/>
            <a:gdLst/>
            <a:ahLst/>
            <a:cxnLst/>
            <a:rect l="l" t="t" r="r" b="b"/>
            <a:pathLst>
              <a:path w="7391981" h="7391981">
                <a:moveTo>
                  <a:pt x="0" y="0"/>
                </a:moveTo>
                <a:lnTo>
                  <a:pt x="7391981" y="0"/>
                </a:lnTo>
                <a:lnTo>
                  <a:pt x="7391981" y="7391981"/>
                </a:lnTo>
                <a:lnTo>
                  <a:pt x="0" y="73919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849661" y="1024776"/>
            <a:ext cx="6845217" cy="6845217"/>
            <a:chOff x="0" y="0"/>
            <a:chExt cx="9126957" cy="912695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26982" cy="9126982"/>
            </a:xfrm>
            <a:custGeom>
              <a:avLst/>
              <a:gdLst/>
              <a:ahLst/>
              <a:cxnLst/>
              <a:rect l="l" t="t" r="r" b="b"/>
              <a:pathLst>
                <a:path w="9126982" h="9126982">
                  <a:moveTo>
                    <a:pt x="4563491" y="0"/>
                  </a:moveTo>
                  <a:cubicBezTo>
                    <a:pt x="2043176" y="0"/>
                    <a:pt x="0" y="2043176"/>
                    <a:pt x="0" y="4563491"/>
                  </a:cubicBezTo>
                  <a:cubicBezTo>
                    <a:pt x="0" y="7083806"/>
                    <a:pt x="2043176" y="9126982"/>
                    <a:pt x="4563491" y="9126982"/>
                  </a:cubicBezTo>
                  <a:cubicBezTo>
                    <a:pt x="7083806" y="9126982"/>
                    <a:pt x="9126982" y="7083806"/>
                    <a:pt x="9126982" y="4563491"/>
                  </a:cubicBezTo>
                  <a:cubicBezTo>
                    <a:pt x="9126982" y="2043175"/>
                    <a:pt x="7083806" y="0"/>
                    <a:pt x="4563491" y="0"/>
                  </a:cubicBezTo>
                  <a:close/>
                </a:path>
              </a:pathLst>
            </a:custGeom>
            <a:blipFill>
              <a:blip r:embed="rId4"/>
              <a:stretch>
                <a:fillRect l="-24977" r="-24976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0727417" y="-2524201"/>
            <a:ext cx="8044863" cy="3025026"/>
          </a:xfrm>
          <a:custGeom>
            <a:avLst/>
            <a:gdLst/>
            <a:ahLst/>
            <a:cxnLst/>
            <a:rect l="l" t="t" r="r" b="b"/>
            <a:pathLst>
              <a:path w="8044863" h="3025026">
                <a:moveTo>
                  <a:pt x="0" y="0"/>
                </a:moveTo>
                <a:lnTo>
                  <a:pt x="8044863" y="0"/>
                </a:lnTo>
                <a:lnTo>
                  <a:pt x="8044863" y="3025026"/>
                </a:lnTo>
                <a:lnTo>
                  <a:pt x="0" y="30250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1683117" y="7888843"/>
            <a:ext cx="5178314" cy="2398157"/>
            <a:chOff x="0" y="0"/>
            <a:chExt cx="6904418" cy="31975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904482" cy="3197479"/>
            </a:xfrm>
            <a:custGeom>
              <a:avLst/>
              <a:gdLst/>
              <a:ahLst/>
              <a:cxnLst/>
              <a:rect l="l" t="t" r="r" b="b"/>
              <a:pathLst>
                <a:path w="6904482" h="3197479">
                  <a:moveTo>
                    <a:pt x="0" y="0"/>
                  </a:moveTo>
                  <a:lnTo>
                    <a:pt x="6904482" y="0"/>
                  </a:lnTo>
                  <a:lnTo>
                    <a:pt x="6904482" y="3197479"/>
                  </a:lnTo>
                  <a:lnTo>
                    <a:pt x="0" y="3197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1991344" y="2453269"/>
            <a:ext cx="6941763" cy="6805031"/>
            <a:chOff x="0" y="0"/>
            <a:chExt cx="9255684" cy="907337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55633" cy="9073388"/>
            </a:xfrm>
            <a:custGeom>
              <a:avLst/>
              <a:gdLst/>
              <a:ahLst/>
              <a:cxnLst/>
              <a:rect l="l" t="t" r="r" b="b"/>
              <a:pathLst>
                <a:path w="9255633" h="9073388">
                  <a:moveTo>
                    <a:pt x="0" y="0"/>
                  </a:moveTo>
                  <a:lnTo>
                    <a:pt x="9255633" y="0"/>
                  </a:lnTo>
                  <a:lnTo>
                    <a:pt x="9255633" y="9073388"/>
                  </a:lnTo>
                  <a:lnTo>
                    <a:pt x="0" y="9073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11" b="-10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1213399" y="103699"/>
            <a:ext cx="9870034" cy="1835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33"/>
              </a:lnSpc>
            </a:pPr>
            <a:r>
              <a:rPr lang="en-US" sz="7799" b="1">
                <a:solidFill>
                  <a:srgbClr val="61177E"/>
                </a:solidFill>
                <a:latin typeface="Poppins Bold"/>
                <a:ea typeface="Poppins Bold"/>
                <a:cs typeface="Poppins Bold"/>
                <a:sym typeface="Poppins Bold"/>
              </a:rPr>
              <a:t>Spiritual Reflection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427226" y="379638"/>
            <a:ext cx="10768413" cy="1817170"/>
          </a:xfrm>
          <a:custGeom>
            <a:avLst/>
            <a:gdLst/>
            <a:ahLst/>
            <a:cxnLst/>
            <a:rect l="l" t="t" r="r" b="b"/>
            <a:pathLst>
              <a:path w="10768413" h="1817170">
                <a:moveTo>
                  <a:pt x="10768413" y="1817170"/>
                </a:moveTo>
                <a:lnTo>
                  <a:pt x="0" y="1817170"/>
                </a:lnTo>
                <a:lnTo>
                  <a:pt x="0" y="0"/>
                </a:lnTo>
                <a:lnTo>
                  <a:pt x="10768413" y="0"/>
                </a:lnTo>
                <a:lnTo>
                  <a:pt x="10768413" y="181717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6" r="-6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124950" y="7375931"/>
            <a:ext cx="4125116" cy="4114800"/>
          </a:xfrm>
          <a:custGeom>
            <a:avLst/>
            <a:gdLst/>
            <a:ahLst/>
            <a:cxnLst/>
            <a:rect l="l" t="t" r="r" b="b"/>
            <a:pathLst>
              <a:path w="4125116" h="4114800">
                <a:moveTo>
                  <a:pt x="0" y="0"/>
                </a:moveTo>
                <a:lnTo>
                  <a:pt x="4125116" y="0"/>
                </a:lnTo>
                <a:lnTo>
                  <a:pt x="41251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25" b="-12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02062" y="169088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5283158" y="288074"/>
            <a:ext cx="2880531" cy="2880531"/>
            <a:chOff x="0" y="0"/>
            <a:chExt cx="3840709" cy="38407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3109686" y="8059226"/>
            <a:ext cx="5178314" cy="2398157"/>
            <a:chOff x="0" y="0"/>
            <a:chExt cx="6904418" cy="31975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904482" cy="3197479"/>
            </a:xfrm>
            <a:custGeom>
              <a:avLst/>
              <a:gdLst/>
              <a:ahLst/>
              <a:cxnLst/>
              <a:rect l="l" t="t" r="r" b="b"/>
              <a:pathLst>
                <a:path w="6904482" h="3197479">
                  <a:moveTo>
                    <a:pt x="0" y="0"/>
                  </a:moveTo>
                  <a:lnTo>
                    <a:pt x="6904482" y="0"/>
                  </a:lnTo>
                  <a:lnTo>
                    <a:pt x="6904482" y="3197479"/>
                  </a:lnTo>
                  <a:lnTo>
                    <a:pt x="0" y="3197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-1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801987" y="2349484"/>
            <a:ext cx="7605893" cy="7398458"/>
            <a:chOff x="0" y="0"/>
            <a:chExt cx="10141191" cy="98646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41204" cy="9864598"/>
            </a:xfrm>
            <a:custGeom>
              <a:avLst/>
              <a:gdLst/>
              <a:ahLst/>
              <a:cxnLst/>
              <a:rect l="l" t="t" r="r" b="b"/>
              <a:pathLst>
                <a:path w="10141204" h="9864598">
                  <a:moveTo>
                    <a:pt x="0" y="0"/>
                  </a:moveTo>
                  <a:lnTo>
                    <a:pt x="10141204" y="0"/>
                  </a:lnTo>
                  <a:lnTo>
                    <a:pt x="10141204" y="9864598"/>
                  </a:lnTo>
                  <a:lnTo>
                    <a:pt x="0" y="98645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38" b="-3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818103" y="3026740"/>
            <a:ext cx="6069654" cy="4680985"/>
            <a:chOff x="0" y="0"/>
            <a:chExt cx="8092872" cy="62413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92821" cy="6241288"/>
            </a:xfrm>
            <a:custGeom>
              <a:avLst/>
              <a:gdLst/>
              <a:ahLst/>
              <a:cxnLst/>
              <a:rect l="l" t="t" r="r" b="b"/>
              <a:pathLst>
                <a:path w="8092821" h="6241288">
                  <a:moveTo>
                    <a:pt x="0" y="0"/>
                  </a:moveTo>
                  <a:lnTo>
                    <a:pt x="8092821" y="0"/>
                  </a:lnTo>
                  <a:lnTo>
                    <a:pt x="8092821" y="6241288"/>
                  </a:lnTo>
                  <a:lnTo>
                    <a:pt x="0" y="6241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1414" r="-141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1801987" y="750094"/>
            <a:ext cx="12550588" cy="961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Supporting All Students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325164"/>
            <a:ext cx="8338185" cy="1407071"/>
          </a:xfrm>
          <a:custGeom>
            <a:avLst/>
            <a:gdLst/>
            <a:ahLst/>
            <a:cxnLst/>
            <a:rect l="l" t="t" r="r" b="b"/>
            <a:pathLst>
              <a:path w="8338185" h="1407071">
                <a:moveTo>
                  <a:pt x="8338185" y="1407072"/>
                </a:moveTo>
                <a:lnTo>
                  <a:pt x="0" y="1407072"/>
                </a:lnTo>
                <a:lnTo>
                  <a:pt x="0" y="0"/>
                </a:lnTo>
                <a:lnTo>
                  <a:pt x="8338185" y="0"/>
                </a:lnTo>
                <a:lnTo>
                  <a:pt x="8338185" y="14070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" b="-2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5202062" y="169088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5283158" y="288074"/>
            <a:ext cx="2880531" cy="2880531"/>
            <a:chOff x="0" y="0"/>
            <a:chExt cx="3840709" cy="38407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3109686" y="7823425"/>
            <a:ext cx="5178314" cy="2398157"/>
            <a:chOff x="0" y="0"/>
            <a:chExt cx="6904418" cy="319754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904482" cy="3197479"/>
            </a:xfrm>
            <a:custGeom>
              <a:avLst/>
              <a:gdLst/>
              <a:ahLst/>
              <a:cxnLst/>
              <a:rect l="l" t="t" r="r" b="b"/>
              <a:pathLst>
                <a:path w="6904482" h="3197479">
                  <a:moveTo>
                    <a:pt x="0" y="0"/>
                  </a:moveTo>
                  <a:lnTo>
                    <a:pt x="6904482" y="0"/>
                  </a:lnTo>
                  <a:lnTo>
                    <a:pt x="6904482" y="3197479"/>
                  </a:lnTo>
                  <a:lnTo>
                    <a:pt x="0" y="3197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-1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14688" y="2195646"/>
            <a:ext cx="5208003" cy="3463319"/>
          </a:xfrm>
          <a:custGeom>
            <a:avLst/>
            <a:gdLst/>
            <a:ahLst/>
            <a:cxnLst/>
            <a:rect l="l" t="t" r="r" b="b"/>
            <a:pathLst>
              <a:path w="5208003" h="3463319">
                <a:moveTo>
                  <a:pt x="0" y="0"/>
                </a:moveTo>
                <a:lnTo>
                  <a:pt x="5208003" y="0"/>
                </a:lnTo>
                <a:lnTo>
                  <a:pt x="5208003" y="3463318"/>
                </a:lnTo>
                <a:lnTo>
                  <a:pt x="0" y="34633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57" r="-5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731195" y="1712052"/>
            <a:ext cx="6912616" cy="4596889"/>
          </a:xfrm>
          <a:custGeom>
            <a:avLst/>
            <a:gdLst/>
            <a:ahLst/>
            <a:cxnLst/>
            <a:rect l="l" t="t" r="r" b="b"/>
            <a:pathLst>
              <a:path w="6912616" h="4596889">
                <a:moveTo>
                  <a:pt x="0" y="0"/>
                </a:moveTo>
                <a:lnTo>
                  <a:pt x="6912616" y="0"/>
                </a:lnTo>
                <a:lnTo>
                  <a:pt x="6912616" y="4596889"/>
                </a:lnTo>
                <a:lnTo>
                  <a:pt x="0" y="459688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7" r="-47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614688" y="6550743"/>
            <a:ext cx="5208003" cy="3463319"/>
          </a:xfrm>
          <a:custGeom>
            <a:avLst/>
            <a:gdLst/>
            <a:ahLst/>
            <a:cxnLst/>
            <a:rect l="l" t="t" r="r" b="b"/>
            <a:pathLst>
              <a:path w="5208003" h="3463319">
                <a:moveTo>
                  <a:pt x="0" y="0"/>
                </a:moveTo>
                <a:lnTo>
                  <a:pt x="5208003" y="0"/>
                </a:lnTo>
                <a:lnTo>
                  <a:pt x="5208003" y="3463318"/>
                </a:lnTo>
                <a:lnTo>
                  <a:pt x="0" y="34633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57" r="-5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474722" y="8682076"/>
            <a:ext cx="3530470" cy="1098861"/>
          </a:xfrm>
          <a:custGeom>
            <a:avLst/>
            <a:gdLst/>
            <a:ahLst/>
            <a:cxnLst/>
            <a:rect l="l" t="t" r="r" b="b"/>
            <a:pathLst>
              <a:path w="3530470" h="1098861">
                <a:moveTo>
                  <a:pt x="0" y="0"/>
                </a:moveTo>
                <a:lnTo>
                  <a:pt x="3530470" y="0"/>
                </a:lnTo>
                <a:lnTo>
                  <a:pt x="3530470" y="1098861"/>
                </a:lnTo>
                <a:lnTo>
                  <a:pt x="0" y="10988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7" b="-227"/>
            </a:stretch>
          </a:blipFill>
        </p:spPr>
      </p:sp>
      <p:sp>
        <p:nvSpPr>
          <p:cNvPr id="13" name="Freeform 13"/>
          <p:cNvSpPr/>
          <p:nvPr/>
        </p:nvSpPr>
        <p:spPr>
          <a:xfrm rot="1464240" flipV="1">
            <a:off x="5057461" y="5388473"/>
            <a:ext cx="3530470" cy="1098861"/>
          </a:xfrm>
          <a:custGeom>
            <a:avLst/>
            <a:gdLst/>
            <a:ahLst/>
            <a:cxnLst/>
            <a:rect l="l" t="t" r="r" b="b"/>
            <a:pathLst>
              <a:path w="3530470" h="1098861">
                <a:moveTo>
                  <a:pt x="0" y="1098862"/>
                </a:moveTo>
                <a:lnTo>
                  <a:pt x="3530469" y="1098862"/>
                </a:lnTo>
                <a:lnTo>
                  <a:pt x="3530469" y="0"/>
                </a:lnTo>
                <a:lnTo>
                  <a:pt x="0" y="0"/>
                </a:lnTo>
                <a:lnTo>
                  <a:pt x="0" y="1098862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7" b="-227"/>
            </a:stretch>
          </a:blipFill>
        </p:spPr>
      </p:sp>
      <p:sp>
        <p:nvSpPr>
          <p:cNvPr id="14" name="Freeform 14"/>
          <p:cNvSpPr/>
          <p:nvPr/>
        </p:nvSpPr>
        <p:spPr>
          <a:xfrm rot="-1588560" flipH="1" flipV="1">
            <a:off x="9956263" y="5158626"/>
            <a:ext cx="3530470" cy="1098861"/>
          </a:xfrm>
          <a:custGeom>
            <a:avLst/>
            <a:gdLst/>
            <a:ahLst/>
            <a:cxnLst/>
            <a:rect l="l" t="t" r="r" b="b"/>
            <a:pathLst>
              <a:path w="3530470" h="1098861">
                <a:moveTo>
                  <a:pt x="3530470" y="1098861"/>
                </a:moveTo>
                <a:lnTo>
                  <a:pt x="0" y="1098861"/>
                </a:lnTo>
                <a:lnTo>
                  <a:pt x="0" y="0"/>
                </a:lnTo>
                <a:lnTo>
                  <a:pt x="3530470" y="0"/>
                </a:lnTo>
                <a:lnTo>
                  <a:pt x="3530470" y="1098861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7" b="-227"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14643821" y="3457594"/>
            <a:ext cx="3652514" cy="3529241"/>
            <a:chOff x="0" y="0"/>
            <a:chExt cx="4870018" cy="470565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870069" cy="4705604"/>
            </a:xfrm>
            <a:custGeom>
              <a:avLst/>
              <a:gdLst/>
              <a:ahLst/>
              <a:cxnLst/>
              <a:rect l="l" t="t" r="r" b="b"/>
              <a:pathLst>
                <a:path w="4870069" h="4705604">
                  <a:moveTo>
                    <a:pt x="0" y="0"/>
                  </a:moveTo>
                  <a:lnTo>
                    <a:pt x="4870069" y="0"/>
                  </a:lnTo>
                  <a:lnTo>
                    <a:pt x="4870069" y="4705604"/>
                  </a:lnTo>
                  <a:lnTo>
                    <a:pt x="0" y="47056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3" r="-2" b="-1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614688" y="380981"/>
            <a:ext cx="12550588" cy="1162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Ethos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964971" y="2698871"/>
            <a:ext cx="2829716" cy="1749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6"/>
              </a:lnSpc>
            </a:pPr>
            <a:r>
              <a:rPr lang="en-US" sz="9111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Care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86032" y="2736971"/>
            <a:ext cx="5402961" cy="160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6"/>
              </a:lnSpc>
            </a:pPr>
            <a:r>
              <a:rPr lang="en-US" sz="8412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Compassion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103682" y="7065245"/>
            <a:ext cx="4230024" cy="17497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56"/>
              </a:lnSpc>
            </a:pPr>
            <a:r>
              <a:rPr lang="en-US" sz="9111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support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89441" y="7339051"/>
            <a:ext cx="12550588" cy="1028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59"/>
              </a:lnSpc>
            </a:pPr>
            <a:r>
              <a:rPr lang="en-US" sz="6798">
                <a:solidFill>
                  <a:srgbClr val="61177E"/>
                </a:solidFill>
                <a:latin typeface="Gagalin"/>
                <a:ea typeface="Gagalin"/>
                <a:cs typeface="Gagalin"/>
                <a:sym typeface="Gagalin"/>
              </a:rPr>
              <a:t>For Students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367570"/>
            <a:ext cx="10195389" cy="1720472"/>
          </a:xfrm>
          <a:custGeom>
            <a:avLst/>
            <a:gdLst/>
            <a:ahLst/>
            <a:cxnLst/>
            <a:rect l="l" t="t" r="r" b="b"/>
            <a:pathLst>
              <a:path w="10195389" h="1720472">
                <a:moveTo>
                  <a:pt x="10195389" y="1720472"/>
                </a:moveTo>
                <a:lnTo>
                  <a:pt x="0" y="1720472"/>
                </a:lnTo>
                <a:lnTo>
                  <a:pt x="0" y="0"/>
                </a:lnTo>
                <a:lnTo>
                  <a:pt x="10195389" y="0"/>
                </a:lnTo>
                <a:lnTo>
                  <a:pt x="10195389" y="172047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7" b="-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268774" y="367570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349870" y="486566"/>
            <a:ext cx="2880531" cy="2880531"/>
            <a:chOff x="0" y="0"/>
            <a:chExt cx="3840709" cy="38407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441952" y="1706870"/>
            <a:ext cx="9003897" cy="6976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Class Tutor </a:t>
            </a:r>
          </a:p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Year Head </a:t>
            </a:r>
          </a:p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Guidance Counsellors </a:t>
            </a:r>
          </a:p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School Chaplain</a:t>
            </a:r>
          </a:p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Home School Liaison</a:t>
            </a:r>
          </a:p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SEN Coordinator  </a:t>
            </a:r>
          </a:p>
          <a:p>
            <a:pPr marL="822837" lvl="2" indent="-274279" algn="l">
              <a:lnSpc>
                <a:spcPts val="7918"/>
              </a:lnSpc>
              <a:buFont typeface="Arial"/>
              <a:buChar char="⚬"/>
            </a:pPr>
            <a:r>
              <a:rPr lang="en-US" sz="3599" dirty="0">
                <a:solidFill>
                  <a:srgbClr val="2E2E2E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Check and Connect Programme</a:t>
            </a:r>
          </a:p>
        </p:txBody>
      </p:sp>
      <p:sp>
        <p:nvSpPr>
          <p:cNvPr id="8" name="Freeform 8"/>
          <p:cNvSpPr/>
          <p:nvPr/>
        </p:nvSpPr>
        <p:spPr>
          <a:xfrm>
            <a:off x="13228072" y="6164570"/>
            <a:ext cx="4540472" cy="4114800"/>
          </a:xfrm>
          <a:custGeom>
            <a:avLst/>
            <a:gdLst/>
            <a:ahLst/>
            <a:cxnLst/>
            <a:rect l="l" t="t" r="r" b="b"/>
            <a:pathLst>
              <a:path w="4540472" h="4114800">
                <a:moveTo>
                  <a:pt x="0" y="0"/>
                </a:moveTo>
                <a:lnTo>
                  <a:pt x="4540473" y="0"/>
                </a:lnTo>
                <a:lnTo>
                  <a:pt x="454047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83" b="-8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144000" y="3086100"/>
            <a:ext cx="4318968" cy="4114800"/>
          </a:xfrm>
          <a:custGeom>
            <a:avLst/>
            <a:gdLst/>
            <a:ahLst/>
            <a:cxnLst/>
            <a:rect l="l" t="t" r="r" b="b"/>
            <a:pathLst>
              <a:path w="4318968" h="4114800">
                <a:moveTo>
                  <a:pt x="0" y="0"/>
                </a:moveTo>
                <a:lnTo>
                  <a:pt x="4318968" y="0"/>
                </a:lnTo>
                <a:lnTo>
                  <a:pt x="43189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53" b="-53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41952" y="703917"/>
            <a:ext cx="12550588" cy="943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Student Support Structure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227658" y="230105"/>
            <a:ext cx="11824611" cy="1995402"/>
          </a:xfrm>
          <a:custGeom>
            <a:avLst/>
            <a:gdLst/>
            <a:ahLst/>
            <a:cxnLst/>
            <a:rect l="l" t="t" r="r" b="b"/>
            <a:pathLst>
              <a:path w="11824611" h="1995402">
                <a:moveTo>
                  <a:pt x="11824611" y="1995402"/>
                </a:moveTo>
                <a:lnTo>
                  <a:pt x="0" y="1995402"/>
                </a:lnTo>
                <a:lnTo>
                  <a:pt x="0" y="0"/>
                </a:lnTo>
                <a:lnTo>
                  <a:pt x="11824611" y="0"/>
                </a:lnTo>
                <a:lnTo>
                  <a:pt x="11824611" y="1995402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58" b="-5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478324" y="230105"/>
            <a:ext cx="3085938" cy="3085938"/>
          </a:xfrm>
          <a:custGeom>
            <a:avLst/>
            <a:gdLst/>
            <a:ahLst/>
            <a:cxnLst/>
            <a:rect l="l" t="t" r="r" b="b"/>
            <a:pathLst>
              <a:path w="3085938" h="3085938">
                <a:moveTo>
                  <a:pt x="0" y="0"/>
                </a:moveTo>
                <a:lnTo>
                  <a:pt x="3085938" y="0"/>
                </a:lnTo>
                <a:lnTo>
                  <a:pt x="3085938" y="3085938"/>
                </a:lnTo>
                <a:lnTo>
                  <a:pt x="0" y="3085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559420" y="349091"/>
            <a:ext cx="2880531" cy="2880531"/>
            <a:chOff x="0" y="0"/>
            <a:chExt cx="3840709" cy="38407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840734" cy="3840734"/>
            </a:xfrm>
            <a:custGeom>
              <a:avLst/>
              <a:gdLst/>
              <a:ahLst/>
              <a:cxnLst/>
              <a:rect l="l" t="t" r="r" b="b"/>
              <a:pathLst>
                <a:path w="3840734" h="3840734">
                  <a:moveTo>
                    <a:pt x="0" y="0"/>
                  </a:moveTo>
                  <a:lnTo>
                    <a:pt x="3840734" y="0"/>
                  </a:lnTo>
                  <a:lnTo>
                    <a:pt x="3840734" y="3840734"/>
                  </a:lnTo>
                  <a:lnTo>
                    <a:pt x="0" y="3840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441952" y="694392"/>
            <a:ext cx="12550588" cy="93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Transition from Primary School</a:t>
            </a:r>
          </a:p>
        </p:txBody>
      </p:sp>
      <p:sp>
        <p:nvSpPr>
          <p:cNvPr id="8" name="Freeform 8"/>
          <p:cNvSpPr/>
          <p:nvPr/>
        </p:nvSpPr>
        <p:spPr>
          <a:xfrm>
            <a:off x="1227658" y="2399024"/>
            <a:ext cx="5723811" cy="3806333"/>
          </a:xfrm>
          <a:custGeom>
            <a:avLst/>
            <a:gdLst/>
            <a:ahLst/>
            <a:cxnLst/>
            <a:rect l="l" t="t" r="r" b="b"/>
            <a:pathLst>
              <a:path w="5723811" h="3806333">
                <a:moveTo>
                  <a:pt x="0" y="0"/>
                </a:moveTo>
                <a:lnTo>
                  <a:pt x="5723811" y="0"/>
                </a:lnTo>
                <a:lnTo>
                  <a:pt x="5723811" y="3806333"/>
                </a:lnTo>
                <a:lnTo>
                  <a:pt x="0" y="38063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41" r="-41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035155" y="3708578"/>
            <a:ext cx="5912301" cy="3931682"/>
          </a:xfrm>
          <a:custGeom>
            <a:avLst/>
            <a:gdLst/>
            <a:ahLst/>
            <a:cxnLst/>
            <a:rect l="l" t="t" r="r" b="b"/>
            <a:pathLst>
              <a:path w="5912301" h="3931682">
                <a:moveTo>
                  <a:pt x="0" y="0"/>
                </a:moveTo>
                <a:lnTo>
                  <a:pt x="5912301" y="0"/>
                </a:lnTo>
                <a:lnTo>
                  <a:pt x="5912301" y="3931682"/>
                </a:lnTo>
                <a:lnTo>
                  <a:pt x="0" y="39316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76" r="-76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839319" y="6598739"/>
            <a:ext cx="5208003" cy="3463319"/>
          </a:xfrm>
          <a:custGeom>
            <a:avLst/>
            <a:gdLst/>
            <a:ahLst/>
            <a:cxnLst/>
            <a:rect l="l" t="t" r="r" b="b"/>
            <a:pathLst>
              <a:path w="5208003" h="3463319">
                <a:moveTo>
                  <a:pt x="0" y="0"/>
                </a:moveTo>
                <a:lnTo>
                  <a:pt x="5208003" y="0"/>
                </a:lnTo>
                <a:lnTo>
                  <a:pt x="5208003" y="3463319"/>
                </a:lnTo>
                <a:lnTo>
                  <a:pt x="0" y="34633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57" r="-57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73739" y="2948007"/>
            <a:ext cx="4431659" cy="2441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73"/>
              </a:lnSpc>
            </a:pPr>
            <a:r>
              <a:rPr lang="en-US" sz="6623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Small Class Sizes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39969" y="4320245"/>
            <a:ext cx="5720486" cy="2441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73"/>
              </a:lnSpc>
            </a:pPr>
            <a:r>
              <a:rPr lang="en-US" sz="6623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All Students Valued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67514" y="6976224"/>
            <a:ext cx="5720486" cy="2441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73"/>
              </a:lnSpc>
            </a:pPr>
            <a:r>
              <a:rPr lang="en-US" sz="6623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Sampling Subjects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567540"/>
              </p:ext>
            </p:extLst>
          </p:nvPr>
        </p:nvGraphicFramePr>
        <p:xfrm>
          <a:off x="1400740" y="2110444"/>
          <a:ext cx="15481300" cy="8653888"/>
        </p:xfrm>
        <a:graphic>
          <a:graphicData uri="http://schemas.openxmlformats.org/drawingml/2006/table">
            <a:tbl>
              <a:tblPr/>
              <a:tblGrid>
                <a:gridCol w="15058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8766">
                <a:tc>
                  <a:txBody>
                    <a:bodyPr/>
                    <a:lstStyle/>
                    <a:p>
                      <a:pPr algn="ctr">
                        <a:lnSpc>
                          <a:spcPts val="5598"/>
                        </a:lnSpc>
                        <a:defRPr/>
                      </a:pPr>
                      <a:r>
                        <a:rPr lang="en-US" sz="3999" b="1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Classes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598"/>
                        </a:lnSpc>
                        <a:defRPr/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2434">
                <a:tc>
                  <a:txBody>
                    <a:bodyPr/>
                    <a:lstStyle/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First Year Base Class- 24 students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Second Year Base Class- 24 students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Third Year Base Class-24 students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Fifth Year French- 3 classes on 2 option lines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Fifth Year Biology- 5 classes on 3 option lines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Fifth Year History-  2 classes on 2 option lines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Fifth Year Business- 3 classes on 2 option lines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2800" b="1" dirty="0">
                          <a:solidFill>
                            <a:srgbClr val="000000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Fifth Year German- 2 classes on 2 option lines</a:t>
                      </a:r>
                    </a:p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  <a:defRPr/>
                      </a:pPr>
                      <a:r>
                        <a:rPr lang="en-US" sz="3498" b="1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More teachers gives us more flexibility with the amount of options we can offer our students at Senior Cycle</a:t>
                      </a:r>
                    </a:p>
                    <a:p>
                      <a:pPr marL="799973" lvl="2" indent="-266658" algn="l">
                        <a:lnSpc>
                          <a:spcPts val="4898"/>
                        </a:lnSpc>
                        <a:buFont typeface="Arial"/>
                        <a:buChar char="⚬"/>
                        <a:defRPr/>
                      </a:pPr>
                      <a:endParaRPr lang="en-US" sz="3498" b="1" dirty="0">
                        <a:solidFill>
                          <a:srgbClr val="000000"/>
                        </a:solidFill>
                        <a:latin typeface="Poppins Bold"/>
                        <a:ea typeface="Poppins Bold"/>
                        <a:cs typeface="Poppins Bold"/>
                        <a:sym typeface="Poppi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3315" lvl="2" indent="0" algn="l">
                        <a:lnSpc>
                          <a:spcPts val="4898"/>
                        </a:lnSpc>
                        <a:buFont typeface="Arial"/>
                        <a:buNone/>
                      </a:pPr>
                      <a:endParaRPr lang="en-US" sz="3498" b="1" dirty="0">
                        <a:solidFill>
                          <a:srgbClr val="000000"/>
                        </a:solidFill>
                        <a:latin typeface="Poppins Bold"/>
                        <a:ea typeface="Poppins Bold"/>
                        <a:cs typeface="Poppins Bold"/>
                        <a:sym typeface="Poppins Bold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15536047" y="7340089"/>
            <a:ext cx="2946911" cy="2946911"/>
          </a:xfrm>
          <a:custGeom>
            <a:avLst/>
            <a:gdLst/>
            <a:ahLst/>
            <a:cxnLst/>
            <a:rect l="l" t="t" r="r" b="b"/>
            <a:pathLst>
              <a:path w="2946911" h="2946911">
                <a:moveTo>
                  <a:pt x="0" y="0"/>
                </a:moveTo>
                <a:lnTo>
                  <a:pt x="2946911" y="0"/>
                </a:lnTo>
                <a:lnTo>
                  <a:pt x="2946911" y="2946911"/>
                </a:lnTo>
                <a:lnTo>
                  <a:pt x="0" y="29469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5613494" y="7453722"/>
            <a:ext cx="2750753" cy="2750753"/>
            <a:chOff x="0" y="0"/>
            <a:chExt cx="3667671" cy="36676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67633" cy="3667633"/>
            </a:xfrm>
            <a:custGeom>
              <a:avLst/>
              <a:gdLst/>
              <a:ahLst/>
              <a:cxnLst/>
              <a:rect l="l" t="t" r="r" b="b"/>
              <a:pathLst>
                <a:path w="3667633" h="3667633">
                  <a:moveTo>
                    <a:pt x="0" y="0"/>
                  </a:moveTo>
                  <a:lnTo>
                    <a:pt x="3667633" y="0"/>
                  </a:lnTo>
                  <a:lnTo>
                    <a:pt x="3667633" y="3667633"/>
                  </a:lnTo>
                  <a:lnTo>
                    <a:pt x="0" y="36676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400737" y="578282"/>
            <a:ext cx="15937420" cy="995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81"/>
              </a:lnSpc>
            </a:pPr>
            <a:r>
              <a:rPr lang="en-US" sz="6567" b="1" dirty="0">
                <a:solidFill>
                  <a:srgbClr val="01045F"/>
                </a:solidFill>
                <a:latin typeface="Poppins Bold"/>
                <a:ea typeface="Poppins Bold"/>
                <a:cs typeface="Poppins Bold"/>
                <a:sym typeface="Poppins Bold"/>
              </a:rPr>
              <a:t>Class Sizes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7328697" cy="1236716"/>
          </a:xfrm>
          <a:custGeom>
            <a:avLst/>
            <a:gdLst/>
            <a:ahLst/>
            <a:cxnLst/>
            <a:rect l="l" t="t" r="r" b="b"/>
            <a:pathLst>
              <a:path w="7328697" h="1236716">
                <a:moveTo>
                  <a:pt x="7328697" y="1236716"/>
                </a:moveTo>
                <a:lnTo>
                  <a:pt x="0" y="1236716"/>
                </a:lnTo>
                <a:lnTo>
                  <a:pt x="0" y="0"/>
                </a:lnTo>
                <a:lnTo>
                  <a:pt x="7328697" y="0"/>
                </a:lnTo>
                <a:lnTo>
                  <a:pt x="7328697" y="123671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3" b="-2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5168" y="7482259"/>
            <a:ext cx="2804741" cy="2804741"/>
          </a:xfrm>
          <a:custGeom>
            <a:avLst/>
            <a:gdLst/>
            <a:ahLst/>
            <a:cxnLst/>
            <a:rect l="l" t="t" r="r" b="b"/>
            <a:pathLst>
              <a:path w="2804741" h="2804741">
                <a:moveTo>
                  <a:pt x="0" y="0"/>
                </a:moveTo>
                <a:lnTo>
                  <a:pt x="2804742" y="0"/>
                </a:lnTo>
                <a:lnTo>
                  <a:pt x="2804742" y="2804741"/>
                </a:lnTo>
                <a:lnTo>
                  <a:pt x="0" y="28047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78873" y="7590406"/>
            <a:ext cx="2618051" cy="2618051"/>
            <a:chOff x="0" y="0"/>
            <a:chExt cx="3490735" cy="34907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90722" cy="3490722"/>
            </a:xfrm>
            <a:custGeom>
              <a:avLst/>
              <a:gdLst/>
              <a:ahLst/>
              <a:cxnLst/>
              <a:rect l="l" t="t" r="r" b="b"/>
              <a:pathLst>
                <a:path w="3490722" h="3490722">
                  <a:moveTo>
                    <a:pt x="0" y="0"/>
                  </a:moveTo>
                  <a:lnTo>
                    <a:pt x="3490722" y="0"/>
                  </a:lnTo>
                  <a:lnTo>
                    <a:pt x="3490722" y="3490722"/>
                  </a:lnTo>
                  <a:lnTo>
                    <a:pt x="0" y="3490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8099174" y="230105"/>
            <a:ext cx="9314088" cy="9856184"/>
          </a:xfrm>
          <a:custGeom>
            <a:avLst/>
            <a:gdLst/>
            <a:ahLst/>
            <a:cxnLst/>
            <a:rect l="l" t="t" r="r" b="b"/>
            <a:pathLst>
              <a:path w="9314088" h="9856184">
                <a:moveTo>
                  <a:pt x="0" y="0"/>
                </a:moveTo>
                <a:lnTo>
                  <a:pt x="9314088" y="0"/>
                </a:lnTo>
                <a:lnTo>
                  <a:pt x="9314088" y="9856184"/>
                </a:lnTo>
                <a:lnTo>
                  <a:pt x="0" y="985618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52" b="-5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69938" y="2301754"/>
            <a:ext cx="5158759" cy="5180505"/>
          </a:xfrm>
          <a:custGeom>
            <a:avLst/>
            <a:gdLst/>
            <a:ahLst/>
            <a:cxnLst/>
            <a:rect l="l" t="t" r="r" b="b"/>
            <a:pathLst>
              <a:path w="5158759" h="5180505">
                <a:moveTo>
                  <a:pt x="0" y="0"/>
                </a:moveTo>
                <a:lnTo>
                  <a:pt x="5158759" y="0"/>
                </a:lnTo>
                <a:lnTo>
                  <a:pt x="5158759" y="5180505"/>
                </a:lnTo>
                <a:lnTo>
                  <a:pt x="0" y="518050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6" r="-26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05168" y="115805"/>
            <a:ext cx="12550588" cy="933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54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Induction Process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16248" y="168354"/>
            <a:ext cx="4932064" cy="192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staff visit to Primary School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327236" y="2874959"/>
            <a:ext cx="4932064" cy="192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educational passport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16248" y="5347240"/>
            <a:ext cx="4932064" cy="192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Open Day </a:t>
            </a:r>
          </a:p>
          <a:p>
            <a:pPr algn="ctr">
              <a:lnSpc>
                <a:spcPts val="7322"/>
              </a:lnSpc>
            </a:pPr>
            <a:r>
              <a:rPr lang="en-US" sz="52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March 2027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96150" y="8055473"/>
            <a:ext cx="4932064" cy="192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2"/>
              </a:lnSpc>
            </a:pPr>
            <a:r>
              <a:rPr lang="en-US" sz="52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Induction Week </a:t>
            </a:r>
          </a:p>
          <a:p>
            <a:pPr algn="ctr">
              <a:lnSpc>
                <a:spcPts val="7322"/>
              </a:lnSpc>
            </a:pPr>
            <a:r>
              <a:rPr lang="en-US" sz="52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August 2027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6989"/>
            <a:ext cx="952500" cy="10503989"/>
          </a:xfrm>
          <a:custGeom>
            <a:avLst/>
            <a:gdLst/>
            <a:ahLst/>
            <a:cxnLst/>
            <a:rect l="l" t="t" r="r" b="b"/>
            <a:pathLst>
              <a:path w="952500" h="10503989">
                <a:moveTo>
                  <a:pt x="0" y="0"/>
                </a:moveTo>
                <a:lnTo>
                  <a:pt x="952500" y="0"/>
                </a:lnTo>
                <a:lnTo>
                  <a:pt x="952500" y="10503989"/>
                </a:lnTo>
                <a:lnTo>
                  <a:pt x="0" y="10503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0" y="0"/>
            <a:ext cx="7328697" cy="1236716"/>
          </a:xfrm>
          <a:custGeom>
            <a:avLst/>
            <a:gdLst/>
            <a:ahLst/>
            <a:cxnLst/>
            <a:rect l="l" t="t" r="r" b="b"/>
            <a:pathLst>
              <a:path w="7328697" h="1236716">
                <a:moveTo>
                  <a:pt x="7328697" y="1236716"/>
                </a:moveTo>
                <a:lnTo>
                  <a:pt x="0" y="1236716"/>
                </a:lnTo>
                <a:lnTo>
                  <a:pt x="0" y="0"/>
                </a:lnTo>
                <a:lnTo>
                  <a:pt x="7328697" y="0"/>
                </a:lnTo>
                <a:lnTo>
                  <a:pt x="7328697" y="123671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3" b="-24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05168" y="7482259"/>
            <a:ext cx="2804741" cy="2804741"/>
          </a:xfrm>
          <a:custGeom>
            <a:avLst/>
            <a:gdLst/>
            <a:ahLst/>
            <a:cxnLst/>
            <a:rect l="l" t="t" r="r" b="b"/>
            <a:pathLst>
              <a:path w="2804741" h="2804741">
                <a:moveTo>
                  <a:pt x="0" y="0"/>
                </a:moveTo>
                <a:lnTo>
                  <a:pt x="2804742" y="0"/>
                </a:lnTo>
                <a:lnTo>
                  <a:pt x="2804742" y="2804741"/>
                </a:lnTo>
                <a:lnTo>
                  <a:pt x="0" y="28047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78873" y="7590406"/>
            <a:ext cx="2618051" cy="2618051"/>
            <a:chOff x="0" y="0"/>
            <a:chExt cx="3490735" cy="34907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90722" cy="3490722"/>
            </a:xfrm>
            <a:custGeom>
              <a:avLst/>
              <a:gdLst/>
              <a:ahLst/>
              <a:cxnLst/>
              <a:rect l="l" t="t" r="r" b="b"/>
              <a:pathLst>
                <a:path w="3490722" h="3490722">
                  <a:moveTo>
                    <a:pt x="0" y="0"/>
                  </a:moveTo>
                  <a:lnTo>
                    <a:pt x="3490722" y="0"/>
                  </a:lnTo>
                  <a:lnTo>
                    <a:pt x="3490722" y="3490722"/>
                  </a:lnTo>
                  <a:lnTo>
                    <a:pt x="0" y="34907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205168" y="115805"/>
            <a:ext cx="12550588" cy="99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59"/>
              </a:lnSpc>
            </a:pPr>
            <a:r>
              <a:rPr lang="en-US" sz="57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1st Year Supports</a:t>
            </a:r>
          </a:p>
        </p:txBody>
      </p:sp>
      <p:sp>
        <p:nvSpPr>
          <p:cNvPr id="8" name="Freeform 8"/>
          <p:cNvSpPr/>
          <p:nvPr/>
        </p:nvSpPr>
        <p:spPr>
          <a:xfrm>
            <a:off x="10371601" y="230105"/>
            <a:ext cx="7290235" cy="7704344"/>
          </a:xfrm>
          <a:custGeom>
            <a:avLst/>
            <a:gdLst/>
            <a:ahLst/>
            <a:cxnLst/>
            <a:rect l="l" t="t" r="r" b="b"/>
            <a:pathLst>
              <a:path w="7290235" h="7704344">
                <a:moveTo>
                  <a:pt x="0" y="0"/>
                </a:moveTo>
                <a:lnTo>
                  <a:pt x="7290235" y="0"/>
                </a:lnTo>
                <a:lnTo>
                  <a:pt x="7290235" y="7704344"/>
                </a:lnTo>
                <a:lnTo>
                  <a:pt x="0" y="77043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31" r="-31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1811705" y="694563"/>
            <a:ext cx="5705361" cy="128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46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Designated Locker Area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318194" y="8075047"/>
            <a:ext cx="7343642" cy="1900438"/>
          </a:xfrm>
          <a:custGeom>
            <a:avLst/>
            <a:gdLst/>
            <a:ahLst/>
            <a:cxnLst/>
            <a:rect l="l" t="t" r="r" b="b"/>
            <a:pathLst>
              <a:path w="7343642" h="1900438">
                <a:moveTo>
                  <a:pt x="0" y="0"/>
                </a:moveTo>
                <a:lnTo>
                  <a:pt x="7343642" y="0"/>
                </a:lnTo>
                <a:lnTo>
                  <a:pt x="7343642" y="1900438"/>
                </a:lnTo>
                <a:lnTo>
                  <a:pt x="0" y="190043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t="-154235" b="-154235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811705" y="2604440"/>
            <a:ext cx="5705361" cy="128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46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early lunch / break / end of day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811705" y="4539015"/>
            <a:ext cx="5705361" cy="128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46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Designated section of astro turf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811705" y="6471885"/>
            <a:ext cx="5705361" cy="128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46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transition from primary discussions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811705" y="8875100"/>
            <a:ext cx="5705361" cy="628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5"/>
              </a:lnSpc>
            </a:pPr>
            <a:r>
              <a:rPr lang="en-US" sz="4631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Sampling Subjects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607534" y="1661398"/>
            <a:ext cx="7373645" cy="7410698"/>
            <a:chOff x="0" y="0"/>
            <a:chExt cx="9831527" cy="98809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831578" cy="9880981"/>
            </a:xfrm>
            <a:custGeom>
              <a:avLst/>
              <a:gdLst/>
              <a:ahLst/>
              <a:cxnLst/>
              <a:rect l="l" t="t" r="r" b="b"/>
              <a:pathLst>
                <a:path w="9831578" h="9880981">
                  <a:moveTo>
                    <a:pt x="0" y="0"/>
                  </a:moveTo>
                  <a:lnTo>
                    <a:pt x="9831578" y="0"/>
                  </a:lnTo>
                  <a:lnTo>
                    <a:pt x="9831578" y="9880981"/>
                  </a:lnTo>
                  <a:lnTo>
                    <a:pt x="0" y="9880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01238"/>
            <a:ext cx="7722565" cy="10645140"/>
          </a:xfrm>
          <a:custGeom>
            <a:avLst/>
            <a:gdLst/>
            <a:ahLst/>
            <a:cxnLst/>
            <a:rect l="l" t="t" r="r" b="b"/>
            <a:pathLst>
              <a:path w="7722565" h="10645140">
                <a:moveTo>
                  <a:pt x="0" y="0"/>
                </a:moveTo>
                <a:lnTo>
                  <a:pt x="7722565" y="0"/>
                </a:lnTo>
                <a:lnTo>
                  <a:pt x="7722565" y="10645140"/>
                </a:lnTo>
                <a:lnTo>
                  <a:pt x="0" y="106451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3" b="-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410569" y="5784209"/>
            <a:ext cx="4324245" cy="4324245"/>
          </a:xfrm>
          <a:custGeom>
            <a:avLst/>
            <a:gdLst/>
            <a:ahLst/>
            <a:cxnLst/>
            <a:rect l="l" t="t" r="r" b="b"/>
            <a:pathLst>
              <a:path w="4324245" h="4324245">
                <a:moveTo>
                  <a:pt x="0" y="0"/>
                </a:moveTo>
                <a:lnTo>
                  <a:pt x="4324245" y="0"/>
                </a:lnTo>
                <a:lnTo>
                  <a:pt x="4324245" y="4324245"/>
                </a:lnTo>
                <a:lnTo>
                  <a:pt x="0" y="43242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524212" y="5950944"/>
            <a:ext cx="4036409" cy="4036409"/>
            <a:chOff x="0" y="0"/>
            <a:chExt cx="5381879" cy="53818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81879" cy="5381879"/>
            </a:xfrm>
            <a:custGeom>
              <a:avLst/>
              <a:gdLst/>
              <a:ahLst/>
              <a:cxnLst/>
              <a:rect l="l" t="t" r="r" b="b"/>
              <a:pathLst>
                <a:path w="5381879" h="5381879">
                  <a:moveTo>
                    <a:pt x="0" y="0"/>
                  </a:moveTo>
                  <a:lnTo>
                    <a:pt x="5381879" y="0"/>
                  </a:lnTo>
                  <a:lnTo>
                    <a:pt x="5381879" y="5381879"/>
                  </a:lnTo>
                  <a:lnTo>
                    <a:pt x="0" y="5381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10145297" y="1286466"/>
            <a:ext cx="6854781" cy="4755509"/>
          </a:xfrm>
          <a:custGeom>
            <a:avLst/>
            <a:gdLst/>
            <a:ahLst/>
            <a:cxnLst/>
            <a:rect l="l" t="t" r="r" b="b"/>
            <a:pathLst>
              <a:path w="6854781" h="4755509">
                <a:moveTo>
                  <a:pt x="0" y="0"/>
                </a:moveTo>
                <a:lnTo>
                  <a:pt x="6854780" y="0"/>
                </a:lnTo>
                <a:lnTo>
                  <a:pt x="6854780" y="4755508"/>
                </a:lnTo>
                <a:lnTo>
                  <a:pt x="0" y="475550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9" r="-19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377239" y="914400"/>
            <a:ext cx="7025488" cy="468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54"/>
              </a:lnSpc>
            </a:pPr>
            <a:r>
              <a:rPr lang="en-US" sz="5045" b="1" i="1">
                <a:solidFill>
                  <a:srgbClr val="01388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Our greatest strength is people, the people who make up our wonderful school community.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84235" y="7267261"/>
            <a:ext cx="2883103" cy="2883103"/>
          </a:xfrm>
          <a:custGeom>
            <a:avLst/>
            <a:gdLst/>
            <a:ahLst/>
            <a:cxnLst/>
            <a:rect l="l" t="t" r="r" b="b"/>
            <a:pathLst>
              <a:path w="2883103" h="2883103">
                <a:moveTo>
                  <a:pt x="0" y="0"/>
                </a:moveTo>
                <a:lnTo>
                  <a:pt x="2883104" y="0"/>
                </a:lnTo>
                <a:lnTo>
                  <a:pt x="2883104" y="2883103"/>
                </a:lnTo>
                <a:lnTo>
                  <a:pt x="0" y="28831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313377" y="299340"/>
            <a:ext cx="2691203" cy="2691203"/>
            <a:chOff x="0" y="0"/>
            <a:chExt cx="3588271" cy="35882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88258" cy="3588258"/>
            </a:xfrm>
            <a:custGeom>
              <a:avLst/>
              <a:gdLst/>
              <a:ahLst/>
              <a:cxnLst/>
              <a:rect l="l" t="t" r="r" b="b"/>
              <a:pathLst>
                <a:path w="3588258" h="3588258">
                  <a:moveTo>
                    <a:pt x="0" y="0"/>
                  </a:moveTo>
                  <a:lnTo>
                    <a:pt x="3588258" y="0"/>
                  </a:lnTo>
                  <a:lnTo>
                    <a:pt x="3588258" y="3588258"/>
                  </a:lnTo>
                  <a:lnTo>
                    <a:pt x="0" y="35882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407832" y="794966"/>
            <a:ext cx="9035910" cy="4348534"/>
          </a:xfrm>
          <a:custGeom>
            <a:avLst/>
            <a:gdLst/>
            <a:ahLst/>
            <a:cxnLst/>
            <a:rect l="l" t="t" r="r" b="b"/>
            <a:pathLst>
              <a:path w="9035910" h="4348534">
                <a:moveTo>
                  <a:pt x="0" y="0"/>
                </a:moveTo>
                <a:lnTo>
                  <a:pt x="9035910" y="0"/>
                </a:lnTo>
                <a:lnTo>
                  <a:pt x="9035910" y="4348534"/>
                </a:lnTo>
                <a:lnTo>
                  <a:pt x="0" y="43485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20" r="-20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8735263" y="3277219"/>
            <a:ext cx="9138914" cy="5623951"/>
            <a:chOff x="0" y="0"/>
            <a:chExt cx="12185218" cy="74986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185269" cy="7498588"/>
            </a:xfrm>
            <a:custGeom>
              <a:avLst/>
              <a:gdLst/>
              <a:ahLst/>
              <a:cxnLst/>
              <a:rect l="l" t="t" r="r" b="b"/>
              <a:pathLst>
                <a:path w="12185269" h="7498588">
                  <a:moveTo>
                    <a:pt x="0" y="0"/>
                  </a:moveTo>
                  <a:lnTo>
                    <a:pt x="12185269" y="0"/>
                  </a:lnTo>
                  <a:lnTo>
                    <a:pt x="12185269" y="7498588"/>
                  </a:lnTo>
                  <a:lnTo>
                    <a:pt x="0" y="74985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4202" b="-4202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480861" y="5545217"/>
            <a:ext cx="6889842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62"/>
              </a:lnSpc>
            </a:pPr>
            <a:r>
              <a:rPr lang="en-US" sz="5592" dirty="0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Email </a:t>
            </a:r>
            <a:r>
              <a:rPr lang="en-US" sz="5592" dirty="0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  <a:hlinkClick r:id="rId8"/>
              </a:rPr>
              <a:t>office@olss.ie</a:t>
            </a:r>
            <a:r>
              <a:rPr lang="en-US" sz="5592" dirty="0">
                <a:solidFill>
                  <a:srgbClr val="003897"/>
                </a:solidFill>
                <a:latin typeface="Gagalin"/>
                <a:ea typeface="Gagalin"/>
                <a:cs typeface="Gagalin"/>
                <a:sym typeface="Gagalin"/>
              </a:rPr>
              <a:t> if you have any queries on Enrolment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589</Words>
  <Application>Microsoft Office PowerPoint</Application>
  <PresentationFormat>Custom</PresentationFormat>
  <Paragraphs>182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5" baseType="lpstr">
      <vt:lpstr>Gagalin</vt:lpstr>
      <vt:lpstr>Arial</vt:lpstr>
      <vt:lpstr>Paalalabas Condensed</vt:lpstr>
      <vt:lpstr>Calibri</vt:lpstr>
      <vt:lpstr>Janmeid</vt:lpstr>
      <vt:lpstr>League Spartan</vt:lpstr>
      <vt:lpstr>Poppins Bold Italics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Night 2026.pptx</dc:title>
  <dc:creator>Eddie Kelly</dc:creator>
  <cp:lastModifiedBy>Eddie Kelly</cp:lastModifiedBy>
  <cp:revision>2</cp:revision>
  <dcterms:created xsi:type="dcterms:W3CDTF">2006-08-16T00:00:00Z</dcterms:created>
  <dcterms:modified xsi:type="dcterms:W3CDTF">2026-09-23T05:09:42Z</dcterms:modified>
  <dc:identifier>DAHV6N9Vxhw</dc:identifier>
</cp:coreProperties>
</file>