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6F38-D4EC-431E-A911-38FB6F38A568}" type="datetimeFigureOut">
              <a:rPr lang="en-IE" smtClean="0"/>
              <a:pPr/>
              <a:t>24/03/2020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7390-2F52-4C1F-9A42-B0533F7F386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6F38-D4EC-431E-A911-38FB6F38A568}" type="datetimeFigureOut">
              <a:rPr lang="en-IE" smtClean="0"/>
              <a:pPr/>
              <a:t>24/03/2020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7390-2F52-4C1F-9A42-B0533F7F386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6F38-D4EC-431E-A911-38FB6F38A568}" type="datetimeFigureOut">
              <a:rPr lang="en-IE" smtClean="0"/>
              <a:pPr/>
              <a:t>24/03/2020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7390-2F52-4C1F-9A42-B0533F7F386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6F38-D4EC-431E-A911-38FB6F38A568}" type="datetimeFigureOut">
              <a:rPr lang="en-IE" smtClean="0"/>
              <a:pPr/>
              <a:t>24/03/2020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7390-2F52-4C1F-9A42-B0533F7F386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6F38-D4EC-431E-A911-38FB6F38A568}" type="datetimeFigureOut">
              <a:rPr lang="en-IE" smtClean="0"/>
              <a:pPr/>
              <a:t>24/03/2020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7390-2F52-4C1F-9A42-B0533F7F386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6F38-D4EC-431E-A911-38FB6F38A568}" type="datetimeFigureOut">
              <a:rPr lang="en-IE" smtClean="0"/>
              <a:pPr/>
              <a:t>24/03/2020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7390-2F52-4C1F-9A42-B0533F7F386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6F38-D4EC-431E-A911-38FB6F38A568}" type="datetimeFigureOut">
              <a:rPr lang="en-IE" smtClean="0"/>
              <a:pPr/>
              <a:t>24/03/2020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7390-2F52-4C1F-9A42-B0533F7F386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6F38-D4EC-431E-A911-38FB6F38A568}" type="datetimeFigureOut">
              <a:rPr lang="en-IE" smtClean="0"/>
              <a:pPr/>
              <a:t>24/03/2020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7390-2F52-4C1F-9A42-B0533F7F386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6F38-D4EC-431E-A911-38FB6F38A568}" type="datetimeFigureOut">
              <a:rPr lang="en-IE" smtClean="0"/>
              <a:pPr/>
              <a:t>24/03/2020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7390-2F52-4C1F-9A42-B0533F7F386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6F38-D4EC-431E-A911-38FB6F38A568}" type="datetimeFigureOut">
              <a:rPr lang="en-IE" smtClean="0"/>
              <a:pPr/>
              <a:t>24/03/2020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17390-2F52-4C1F-9A42-B0533F7F386B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6F38-D4EC-431E-A911-38FB6F38A568}" type="datetimeFigureOut">
              <a:rPr lang="en-IE" smtClean="0"/>
              <a:pPr/>
              <a:t>24/03/2020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117390-2F52-4C1F-9A42-B0533F7F386B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D26F38-D4EC-431E-A911-38FB6F38A568}" type="datetimeFigureOut">
              <a:rPr lang="en-IE" smtClean="0"/>
              <a:pPr/>
              <a:t>24/03/2020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117390-2F52-4C1F-9A42-B0533F7F386B}" type="slidenum">
              <a:rPr lang="en-IE" smtClean="0"/>
              <a:pPr/>
              <a:t>‹#›</a:t>
            </a:fld>
            <a:endParaRPr lang="en-I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usi.ie/eligibility-reckoner-app-irish/index.html" TargetMode="External"/><Relationship Id="rId2" Type="http://schemas.openxmlformats.org/officeDocument/2006/relationships/hyperlink" Target="http://www.susi.ie/eligibility/incom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si.ie/resource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0Qz68yI2Ehk" TargetMode="External"/><Relationship Id="rId2" Type="http://schemas.openxmlformats.org/officeDocument/2006/relationships/hyperlink" Target="https://youtu.be/VjNvHx5izS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JP7f4iRVt4g" TargetMode="External"/><Relationship Id="rId5" Type="http://schemas.openxmlformats.org/officeDocument/2006/relationships/hyperlink" Target="https://youtu.be/-tHjerfkS70" TargetMode="External"/><Relationship Id="rId4" Type="http://schemas.openxmlformats.org/officeDocument/2006/relationships/hyperlink" Target="https://youtu.be/2KAY-tHl3N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ccessOfficer@susi.ie" TargetMode="External"/><Relationship Id="rId2" Type="http://schemas.openxmlformats.org/officeDocument/2006/relationships/hyperlink" Target="mailto:support@susi.i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1"/>
            <a:ext cx="7772400" cy="4464497"/>
          </a:xfrm>
        </p:spPr>
        <p:txBody>
          <a:bodyPr>
            <a:normAutofit/>
          </a:bodyPr>
          <a:lstStyle/>
          <a:p>
            <a:r>
              <a:rPr lang="en-IE" sz="7200" dirty="0" smtClean="0">
                <a:solidFill>
                  <a:srgbClr val="C00000"/>
                </a:solidFill>
              </a:rPr>
              <a:t>GETTING A GRANT TO HELP PAY FOR COLLEGE</a:t>
            </a:r>
            <a:endParaRPr lang="en-IE" sz="72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THE GRANT SYSTEM IS CALLED </a:t>
            </a:r>
            <a:br>
              <a:rPr lang="en-IE" dirty="0" smtClean="0"/>
            </a:br>
            <a:r>
              <a:rPr lang="en-IE" b="1" dirty="0"/>
              <a:t>Student Universal Support Ireland (SUSI)</a:t>
            </a:r>
            <a:br>
              <a:rPr lang="en-IE" b="1" dirty="0"/>
            </a:br>
            <a:endParaRPr lang="en-IE" dirty="0"/>
          </a:p>
        </p:txBody>
      </p:sp>
      <p:pic>
        <p:nvPicPr>
          <p:cNvPr id="1026" name="Picture 2" descr="C:\Users\user\Documents\OLSS\OLSS LESSON PLANS\SUS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420888"/>
            <a:ext cx="5736190" cy="37689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TWO PARTS TO THE SUSI GRANT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COLLEGE FEES GRANT:</a:t>
            </a:r>
          </a:p>
          <a:p>
            <a:pPr>
              <a:buNone/>
            </a:pPr>
            <a:r>
              <a:rPr lang="en-IE" dirty="0" smtClean="0"/>
              <a:t>DEPENDING ON YOUR FAMILY INCOME, THE </a:t>
            </a:r>
          </a:p>
          <a:p>
            <a:pPr>
              <a:buNone/>
            </a:pPr>
            <a:r>
              <a:rPr lang="en-IE" dirty="0" smtClean="0"/>
              <a:t>GOVERNMENT WILL PAY SOME OR ALL OF YOUR </a:t>
            </a:r>
          </a:p>
          <a:p>
            <a:pPr>
              <a:buNone/>
            </a:pPr>
            <a:r>
              <a:rPr lang="en-IE" dirty="0" smtClean="0"/>
              <a:t>COLLEGE FEES</a:t>
            </a:r>
          </a:p>
          <a:p>
            <a:endParaRPr lang="en-IE" dirty="0" smtClean="0"/>
          </a:p>
          <a:p>
            <a:r>
              <a:rPr lang="en-IE" b="1" dirty="0" smtClean="0">
                <a:solidFill>
                  <a:srgbClr val="FF0000"/>
                </a:solidFill>
              </a:rPr>
              <a:t>MAINTENANCE FEE GRANT:</a:t>
            </a:r>
          </a:p>
          <a:p>
            <a:pPr>
              <a:buNone/>
            </a:pPr>
            <a:r>
              <a:rPr lang="en-IE" dirty="0" smtClean="0"/>
              <a:t>DEPENDING ON YOUR FAMILY INCOME THE </a:t>
            </a:r>
          </a:p>
          <a:p>
            <a:pPr>
              <a:buNone/>
            </a:pPr>
            <a:r>
              <a:rPr lang="en-IE" dirty="0" smtClean="0"/>
              <a:t>GOVERNEMENT WILL GIVE YOU MONEY EACH </a:t>
            </a:r>
          </a:p>
          <a:p>
            <a:pPr>
              <a:buNone/>
            </a:pPr>
            <a:r>
              <a:rPr lang="en-IE" dirty="0" smtClean="0"/>
              <a:t>MONTH TO COVER THE COST OF RENT/BOOKS </a:t>
            </a:r>
          </a:p>
          <a:p>
            <a:pPr>
              <a:buNone/>
            </a:pPr>
            <a:r>
              <a:rPr lang="en-IE" dirty="0" smtClean="0"/>
              <a:t>ETC...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TO FIGURE OUT IF YOU ARE ELIGIBLE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LOOK AT:</a:t>
            </a:r>
          </a:p>
          <a:p>
            <a:pPr>
              <a:buNone/>
            </a:pPr>
            <a:r>
              <a:rPr lang="en-IE" dirty="0" smtClean="0">
                <a:hlinkClick r:id="rId2"/>
              </a:rPr>
              <a:t>www.susi.ie/eligibility/income/</a:t>
            </a:r>
            <a:endParaRPr lang="en-IE" dirty="0" smtClean="0"/>
          </a:p>
          <a:p>
            <a:pPr>
              <a:buNone/>
            </a:pPr>
            <a:endParaRPr lang="en-IE" dirty="0"/>
          </a:p>
          <a:p>
            <a:r>
              <a:rPr lang="en-IE" dirty="0" smtClean="0"/>
              <a:t>ALSO CLICK BELOW FOR THE ELIGIBILITY RECKONER APP</a:t>
            </a:r>
          </a:p>
          <a:p>
            <a:pPr algn="ctr">
              <a:buNone/>
            </a:pPr>
            <a:endParaRPr lang="en-IE" dirty="0" smtClean="0"/>
          </a:p>
          <a:p>
            <a:pPr algn="ctr">
              <a:buNone/>
            </a:pP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2195736" y="566124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E" dirty="0" smtClean="0">
                <a:hlinkClick r:id="rId3"/>
              </a:rPr>
              <a:t>https://susi.ie/eligibility-reckoner-app-irish/index.html</a:t>
            </a:r>
            <a:endParaRPr lang="en-IE" dirty="0" smtClean="0"/>
          </a:p>
          <a:p>
            <a:endParaRPr lang="en-IE" dirty="0"/>
          </a:p>
        </p:txBody>
      </p:sp>
      <p:pic>
        <p:nvPicPr>
          <p:cNvPr id="1026" name="Picture 2" descr="C:\Users\user\Downloads\download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4005064"/>
            <a:ext cx="28575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en-IE" sz="6600" b="1" dirty="0" smtClean="0">
                <a:solidFill>
                  <a:srgbClr val="7030A0"/>
                </a:solidFill>
              </a:rPr>
              <a:t>WEBSITE</a:t>
            </a:r>
            <a:br>
              <a:rPr lang="en-IE" sz="6600" b="1" dirty="0" smtClean="0">
                <a:solidFill>
                  <a:srgbClr val="7030A0"/>
                </a:solidFill>
              </a:rPr>
            </a:br>
            <a:r>
              <a:rPr lang="en-IE" sz="6600" b="1" dirty="0" smtClean="0">
                <a:solidFill>
                  <a:srgbClr val="7030A0"/>
                </a:solidFill>
              </a:rPr>
              <a:t>www.susi.ie</a:t>
            </a:r>
            <a:endParaRPr lang="en-IE" sz="6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>
                <a:solidFill>
                  <a:srgbClr val="C00000"/>
                </a:solidFill>
              </a:rPr>
              <a:t>A HELPFUL PART OF THE SUSI WEBSITE </a:t>
            </a:r>
          </a:p>
          <a:p>
            <a:pPr>
              <a:buNone/>
            </a:pPr>
            <a:r>
              <a:rPr lang="en-IE" dirty="0" smtClean="0">
                <a:solidFill>
                  <a:srgbClr val="C00000"/>
                </a:solidFill>
              </a:rPr>
              <a:t>CAN BE:</a:t>
            </a: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r>
              <a:rPr lang="en-IE" sz="5400" b="1" dirty="0" smtClean="0">
                <a:solidFill>
                  <a:srgbClr val="FF0000"/>
                </a:solidFill>
                <a:hlinkClick r:id="rId2"/>
              </a:rPr>
              <a:t>www.susi.ie/resources/</a:t>
            </a:r>
            <a:endParaRPr lang="en-IE" sz="5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IE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E" b="1" dirty="0" smtClean="0">
                <a:solidFill>
                  <a:srgbClr val="C00000"/>
                </a:solidFill>
              </a:rPr>
              <a:t/>
            </a:r>
            <a:br>
              <a:rPr lang="en-IE" b="1" dirty="0" smtClean="0">
                <a:solidFill>
                  <a:srgbClr val="C00000"/>
                </a:solidFill>
              </a:rPr>
            </a:br>
            <a:r>
              <a:rPr lang="en-IE" sz="4400" b="1" dirty="0" smtClean="0">
                <a:solidFill>
                  <a:srgbClr val="C00000"/>
                </a:solidFill>
              </a:rPr>
              <a:t>VIDEO GUIDES</a:t>
            </a:r>
            <a:br>
              <a:rPr lang="en-IE" sz="4400" b="1" dirty="0" smtClean="0">
                <a:solidFill>
                  <a:srgbClr val="C00000"/>
                </a:solidFill>
              </a:rPr>
            </a:br>
            <a:r>
              <a:rPr lang="en-IE" sz="4400" b="1" dirty="0" smtClean="0">
                <a:solidFill>
                  <a:srgbClr val="C00000"/>
                </a:solidFill>
              </a:rPr>
              <a:t>www.susi.ie/susi-information-videos</a:t>
            </a:r>
            <a:r>
              <a:rPr lang="en-IE" b="1" dirty="0" smtClean="0">
                <a:solidFill>
                  <a:srgbClr val="C00000"/>
                </a:solidFill>
              </a:rPr>
              <a:t>/</a:t>
            </a:r>
            <a:endParaRPr lang="en-IE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pPr algn="ctr">
              <a:buNone/>
            </a:pPr>
            <a:r>
              <a:rPr lang="en-IE" b="1" dirty="0" smtClean="0">
                <a:solidFill>
                  <a:schemeClr val="accent6">
                    <a:lumMod val="75000"/>
                  </a:schemeClr>
                </a:solidFill>
              </a:rPr>
              <a:t>CLICK ON A STAR</a:t>
            </a:r>
            <a:endParaRPr lang="en-I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Explosion 1 3">
            <a:hlinkClick r:id="rId2"/>
          </p:cNvPr>
          <p:cNvSpPr/>
          <p:nvPr/>
        </p:nvSpPr>
        <p:spPr>
          <a:xfrm>
            <a:off x="179512" y="1556792"/>
            <a:ext cx="2555776" cy="252028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AVAILABLE FUNDING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" name="Explosion 1 4">
            <a:hlinkClick r:id="rId3"/>
          </p:cNvPr>
          <p:cNvSpPr/>
          <p:nvPr/>
        </p:nvSpPr>
        <p:spPr>
          <a:xfrm>
            <a:off x="5940152" y="1340768"/>
            <a:ext cx="2880320" cy="316835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ELIGIBILITY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Explosion 1 5">
            <a:hlinkClick r:id="rId4"/>
          </p:cNvPr>
          <p:cNvSpPr/>
          <p:nvPr/>
        </p:nvSpPr>
        <p:spPr>
          <a:xfrm>
            <a:off x="2627784" y="2348880"/>
            <a:ext cx="3362672" cy="201622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HOW INCOME IS ASSESSED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Explosion 1 6">
            <a:hlinkClick r:id="rId5"/>
          </p:cNvPr>
          <p:cNvSpPr/>
          <p:nvPr/>
        </p:nvSpPr>
        <p:spPr>
          <a:xfrm>
            <a:off x="971600" y="4293096"/>
            <a:ext cx="2592288" cy="230425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HOW TO APPLY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Explosion 1 7">
            <a:hlinkClick r:id="rId6"/>
          </p:cNvPr>
          <p:cNvSpPr/>
          <p:nvPr/>
        </p:nvSpPr>
        <p:spPr>
          <a:xfrm>
            <a:off x="5508104" y="4437112"/>
            <a:ext cx="3024336" cy="242088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HELPFUL TIPS</a:t>
            </a:r>
            <a:endParaRPr lang="en-I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IE" dirty="0" smtClean="0"/>
              <a:t>SUSI CONTACT DETAILS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fontScale="85000" lnSpcReduction="20000"/>
          </a:bodyPr>
          <a:lstStyle/>
          <a:p>
            <a:r>
              <a:rPr lang="en-IE" b="1" dirty="0"/>
              <a:t>SUSI Support </a:t>
            </a:r>
            <a:r>
              <a:rPr lang="en-IE" b="1" dirty="0" smtClean="0"/>
              <a:t>Desk:</a:t>
            </a:r>
            <a:endParaRPr lang="en-IE" b="1" dirty="0"/>
          </a:p>
          <a:p>
            <a:pPr>
              <a:buNone/>
            </a:pPr>
            <a:r>
              <a:rPr lang="en-IE" b="1" dirty="0"/>
              <a:t>Opening Hours:</a:t>
            </a:r>
            <a:r>
              <a:rPr lang="en-IE" dirty="0"/>
              <a:t> Monday to Friday </a:t>
            </a:r>
            <a:endParaRPr lang="en-IE" dirty="0" smtClean="0"/>
          </a:p>
          <a:p>
            <a:pPr>
              <a:buNone/>
            </a:pPr>
            <a:r>
              <a:rPr lang="en-IE" dirty="0"/>
              <a:t>	</a:t>
            </a:r>
            <a:r>
              <a:rPr lang="en-IE" dirty="0" smtClean="0"/>
              <a:t>			[</a:t>
            </a:r>
            <a:r>
              <a:rPr lang="en-IE" dirty="0"/>
              <a:t>9.00am </a:t>
            </a:r>
            <a:r>
              <a:rPr lang="en-IE" dirty="0" smtClean="0"/>
              <a:t>- 5.30pm]</a:t>
            </a:r>
          </a:p>
          <a:p>
            <a:pPr>
              <a:buNone/>
            </a:pPr>
            <a:r>
              <a:rPr lang="en-IE" b="1" dirty="0" smtClean="0"/>
              <a:t>Email:</a:t>
            </a:r>
            <a:r>
              <a:rPr lang="en-IE" dirty="0" smtClean="0"/>
              <a:t> </a:t>
            </a:r>
            <a:r>
              <a:rPr lang="en-IE" dirty="0" smtClean="0">
                <a:hlinkClick r:id="rId2"/>
              </a:rPr>
              <a:t>support@susi.ie</a:t>
            </a:r>
            <a:endParaRPr lang="en-IE" dirty="0" smtClean="0"/>
          </a:p>
          <a:p>
            <a:pPr>
              <a:buNone/>
            </a:pPr>
            <a:r>
              <a:rPr lang="en-IE" b="1" dirty="0" smtClean="0"/>
              <a:t>Phone:</a:t>
            </a:r>
            <a:r>
              <a:rPr lang="en-IE" dirty="0" smtClean="0"/>
              <a:t> 0761 08 7874</a:t>
            </a:r>
          </a:p>
          <a:p>
            <a:pPr>
              <a:buNone/>
            </a:pPr>
            <a:r>
              <a:rPr lang="en-IE" b="1" dirty="0" err="1" smtClean="0"/>
              <a:t>Facebook</a:t>
            </a:r>
            <a:r>
              <a:rPr lang="en-IE" b="1" dirty="0" smtClean="0"/>
              <a:t>:</a:t>
            </a:r>
            <a:r>
              <a:rPr lang="en-IE" dirty="0" smtClean="0"/>
              <a:t> www.facebook.com/susisupport</a:t>
            </a:r>
          </a:p>
          <a:p>
            <a:pPr>
              <a:buNone/>
            </a:pPr>
            <a:r>
              <a:rPr lang="en-IE" b="1" dirty="0" smtClean="0"/>
              <a:t>Twitter:</a:t>
            </a:r>
            <a:r>
              <a:rPr lang="en-IE" dirty="0" smtClean="0"/>
              <a:t> </a:t>
            </a:r>
            <a:r>
              <a:rPr lang="en-IE" dirty="0"/>
              <a:t>@</a:t>
            </a:r>
            <a:r>
              <a:rPr lang="en-IE" dirty="0" err="1" smtClean="0"/>
              <a:t>susihelpdesk</a:t>
            </a:r>
            <a:endParaRPr lang="en-IE" dirty="0" smtClean="0"/>
          </a:p>
          <a:p>
            <a:pPr>
              <a:buNone/>
            </a:pPr>
            <a:endParaRPr lang="en-IE" b="1" dirty="0" smtClean="0"/>
          </a:p>
          <a:p>
            <a:pPr>
              <a:buNone/>
            </a:pPr>
            <a:r>
              <a:rPr lang="en-IE" b="1" u="sng" dirty="0" smtClean="0">
                <a:solidFill>
                  <a:srgbClr val="C00000"/>
                </a:solidFill>
              </a:rPr>
              <a:t>SUSI </a:t>
            </a:r>
            <a:r>
              <a:rPr lang="en-IE" b="1" u="sng" dirty="0" smtClean="0">
                <a:solidFill>
                  <a:srgbClr val="C00000"/>
                </a:solidFill>
              </a:rPr>
              <a:t>Disability Access Officer</a:t>
            </a:r>
          </a:p>
          <a:p>
            <a:pPr>
              <a:buNone/>
            </a:pPr>
            <a:r>
              <a:rPr lang="en-IE" b="1" dirty="0" smtClean="0">
                <a:solidFill>
                  <a:schemeClr val="accent1">
                    <a:lumMod val="50000"/>
                  </a:schemeClr>
                </a:solidFill>
              </a:rPr>
              <a:t>SUSI’s Access Officer can provide assistance and guidance to </a:t>
            </a:r>
            <a:endParaRPr lang="en-IE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IE" b="1" dirty="0" smtClean="0">
                <a:solidFill>
                  <a:schemeClr val="accent1">
                    <a:lumMod val="50000"/>
                  </a:schemeClr>
                </a:solidFill>
              </a:rPr>
              <a:t>persons </a:t>
            </a:r>
            <a:r>
              <a:rPr lang="en-IE" b="1" dirty="0" smtClean="0">
                <a:solidFill>
                  <a:schemeClr val="accent1">
                    <a:lumMod val="50000"/>
                  </a:schemeClr>
                </a:solidFill>
              </a:rPr>
              <a:t>with disabilities making a SUSI grant application </a:t>
            </a:r>
            <a:endParaRPr lang="en-IE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IE" b="1" dirty="0" smtClean="0">
                <a:solidFill>
                  <a:schemeClr val="accent1">
                    <a:lumMod val="50000"/>
                  </a:schemeClr>
                </a:solidFill>
              </a:rPr>
              <a:t>and </a:t>
            </a:r>
            <a:r>
              <a:rPr lang="en-IE" b="1" dirty="0" smtClean="0">
                <a:solidFill>
                  <a:schemeClr val="accent1">
                    <a:lumMod val="50000"/>
                  </a:schemeClr>
                </a:solidFill>
              </a:rPr>
              <a:t>can act as a direct point of contact for an applicant with a </a:t>
            </a:r>
            <a:endParaRPr lang="en-IE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IE" b="1" dirty="0" smtClean="0">
                <a:solidFill>
                  <a:schemeClr val="accent1">
                    <a:lumMod val="50000"/>
                  </a:schemeClr>
                </a:solidFill>
              </a:rPr>
              <a:t>disability</a:t>
            </a:r>
            <a:r>
              <a:rPr lang="en-IE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IE" b="1" dirty="0" smtClean="0">
                <a:solidFill>
                  <a:schemeClr val="accent1">
                    <a:lumMod val="50000"/>
                  </a:schemeClr>
                </a:solidFill>
              </a:rPr>
              <a:t>Please contact </a:t>
            </a:r>
            <a:r>
              <a:rPr lang="en-IE" b="1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AccessOfficer@susi.ie</a:t>
            </a:r>
            <a:r>
              <a:rPr lang="en-IE" b="1" dirty="0" smtClean="0">
                <a:solidFill>
                  <a:schemeClr val="accent1">
                    <a:lumMod val="50000"/>
                  </a:schemeClr>
                </a:solidFill>
              </a:rPr>
              <a:t> for further </a:t>
            </a:r>
            <a:r>
              <a:rPr lang="en-IE" b="1" smtClean="0">
                <a:solidFill>
                  <a:schemeClr val="accent1">
                    <a:lumMod val="50000"/>
                  </a:schemeClr>
                </a:solidFill>
              </a:rPr>
              <a:t>information </a:t>
            </a:r>
            <a:endParaRPr lang="en-IE" b="1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IE" b="1" smtClean="0">
                <a:solidFill>
                  <a:schemeClr val="accent1">
                    <a:lumMod val="50000"/>
                  </a:schemeClr>
                </a:solidFill>
              </a:rPr>
              <a:t>and </a:t>
            </a:r>
            <a:r>
              <a:rPr lang="en-IE" b="1" dirty="0" smtClean="0">
                <a:solidFill>
                  <a:schemeClr val="accent1">
                    <a:lumMod val="50000"/>
                  </a:schemeClr>
                </a:solidFill>
              </a:rPr>
              <a:t>assistance.</a:t>
            </a:r>
          </a:p>
          <a:p>
            <a:pPr>
              <a:buNone/>
            </a:pPr>
            <a:endParaRPr lang="en-IE" dirty="0"/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125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GETTING A GRANT TO HELP PAY FOR COLLEGE</vt:lpstr>
      <vt:lpstr>THE GRANT SYSTEM IS CALLED  Student Universal Support Ireland (SUSI) </vt:lpstr>
      <vt:lpstr>TWO PARTS TO THE SUSI GRANT</vt:lpstr>
      <vt:lpstr>TO FIGURE OUT IF YOU ARE ELIGIBLE</vt:lpstr>
      <vt:lpstr>WEBSITE www.susi.ie</vt:lpstr>
      <vt:lpstr> VIDEO GUIDES www.susi.ie/susi-information-videos/</vt:lpstr>
      <vt:lpstr>SUSI CONTACT DETAILS</vt:lpstr>
    </vt:vector>
  </TitlesOfParts>
  <Company>Beneavin DeLaSalle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A GRANT TO HELP PAY FOR COLLEGE</dc:title>
  <dc:creator>user</dc:creator>
  <cp:lastModifiedBy>user</cp:lastModifiedBy>
  <cp:revision>14</cp:revision>
  <dcterms:created xsi:type="dcterms:W3CDTF">2018-04-05T16:55:00Z</dcterms:created>
  <dcterms:modified xsi:type="dcterms:W3CDTF">2020-03-24T11:55:26Z</dcterms:modified>
</cp:coreProperties>
</file>